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</p:sldIdLst>
  <p:sldSz cx="43891200" cy="32918400"/>
  <p:notesSz cx="6858000" cy="9144000"/>
  <p:defaultTextStyle>
    <a:defPPr>
      <a:defRPr lang="en-US"/>
    </a:defPPr>
    <a:lvl1pPr marL="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1pPr>
    <a:lvl2pPr marL="1843430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2pPr>
    <a:lvl3pPr marL="368686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3pPr>
    <a:lvl4pPr marL="5530291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4pPr>
    <a:lvl5pPr marL="737372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5pPr>
    <a:lvl6pPr marL="921715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6pPr>
    <a:lvl7pPr marL="11060582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7pPr>
    <a:lvl8pPr marL="1290401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8pPr>
    <a:lvl9pPr marL="14747443" algn="l" defTabSz="3686861" rtl="0" eaLnBrk="1" latinLnBrk="0" hangingPunct="1">
      <a:defRPr sz="725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431"/>
    <p:restoredTop sz="94655"/>
  </p:normalViewPr>
  <p:slideViewPr>
    <p:cSldViewPr snapToGrid="0" snapToObjects="1">
      <p:cViewPr>
        <p:scale>
          <a:sx n="16" d="100"/>
          <a:sy n="16" d="100"/>
        </p:scale>
        <p:origin x="6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200" b="1" dirty="0">
                <a:solidFill>
                  <a:schemeClr val="tx1"/>
                </a:solidFill>
              </a:rPr>
              <a:t>Chart Title</a:t>
            </a:r>
          </a:p>
        </c:rich>
      </c:tx>
      <c:layout>
        <c:manualLayout>
          <c:xMode val="edge"/>
          <c:yMode val="edge"/>
          <c:x val="0.26578038991450997"/>
          <c:y val="0.10371307011441699"/>
        </c:manualLayout>
      </c:layout>
      <c:overlay val="0"/>
      <c:spPr>
        <a:noFill/>
        <a:ln w="22320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0.22653482108432799"/>
          <c:y val="0.18120462338795801"/>
          <c:w val="0.51592749296523299"/>
          <c:h val="0.63988916312787303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 w="22320">
          <a:noFill/>
        </a:ln>
      </c:spPr>
    </c:plotArea>
    <c:plotVisOnly val="1"/>
    <c:dispBlanksAs val="gap"/>
    <c:showDLblsOverMax val="0"/>
  </c:chart>
  <c:spPr>
    <a:noFill/>
    <a:ln>
      <a:noFill/>
    </a:ln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3600" b="1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3200" b="1" dirty="0">
                <a:solidFill>
                  <a:schemeClr val="tx1"/>
                </a:solidFill>
              </a:rPr>
              <a:t>Chart Title</a:t>
            </a:r>
          </a:p>
        </c:rich>
      </c:tx>
      <c:layout>
        <c:manualLayout>
          <c:xMode val="edge"/>
          <c:yMode val="edge"/>
          <c:x val="0.26578038991450997"/>
          <c:y val="0.10371307011441699"/>
        </c:manualLayout>
      </c:layout>
      <c:overlay val="0"/>
      <c:spPr>
        <a:noFill/>
        <a:ln w="22320"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0.22653482108432799"/>
          <c:y val="0.18120462338795801"/>
          <c:w val="0.51592749296523299"/>
          <c:h val="0.63988916312787303"/>
        </c:manualLayout>
      </c:layout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50"/>
      </c:doughnutChart>
      <c:spPr>
        <a:noFill/>
        <a:ln w="22320">
          <a:noFill/>
        </a:ln>
      </c:spPr>
    </c:plotArea>
    <c:legend>
      <c:legendPos val="b"/>
      <c:layout>
        <c:manualLayout>
          <c:xMode val="edge"/>
          <c:yMode val="edge"/>
          <c:x val="2.4733848212852901E-2"/>
          <c:y val="0.80265924102539998"/>
          <c:w val="0.96966312131297205"/>
          <c:h val="0.11598536452599401"/>
        </c:manualLayout>
      </c:layout>
      <c:overlay val="0"/>
      <c:spPr>
        <a:noFill/>
        <a:ln w="22320">
          <a:noFill/>
        </a:ln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9615C9-C6F1-014D-A3A7-7A5DB4A377FE}" type="doc">
      <dgm:prSet loTypeId="urn:microsoft.com/office/officeart/2005/8/layout/radial6" loCatId="" qsTypeId="urn:microsoft.com/office/officeart/2005/8/quickstyle/simple1" qsCatId="simple" csTypeId="urn:microsoft.com/office/officeart/2005/8/colors/accent1_2" csCatId="accent1" phldr="1"/>
      <dgm:spPr/>
    </dgm:pt>
    <dgm:pt modelId="{F2A80D4E-DCDF-DD47-B0A0-103201ABFF8D}">
      <dgm:prSet phldrT="[Text]" custT="1"/>
      <dgm:spPr>
        <a:solidFill>
          <a:schemeClr val="accent3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 anchor="ctr"/>
        <a:lstStyle/>
        <a:p>
          <a:r>
            <a:rPr lang="en-US" sz="3200" dirty="0">
              <a:solidFill>
                <a:schemeClr val="bg1"/>
              </a:solidFill>
            </a:rPr>
            <a:t>Life Cycle of the Device</a:t>
          </a:r>
        </a:p>
      </dgm:t>
    </dgm:pt>
    <dgm:pt modelId="{F9FAAC82-4768-9541-B270-7F034CA5B77C}" type="sibTrans" cxnId="{5F0B9C5A-22D4-104D-A6D7-3D8E89847F26}">
      <dgm:prSet/>
      <dgm:spPr/>
      <dgm:t>
        <a:bodyPr/>
        <a:lstStyle/>
        <a:p>
          <a:endParaRPr lang="en-US"/>
        </a:p>
      </dgm:t>
    </dgm:pt>
    <dgm:pt modelId="{AAE9F486-967B-F741-A320-903B7BAD1BB6}" type="parTrans" cxnId="{5F0B9C5A-22D4-104D-A6D7-3D8E89847F26}">
      <dgm:prSet/>
      <dgm:spPr/>
      <dgm:t>
        <a:bodyPr/>
        <a:lstStyle/>
        <a:p>
          <a:endParaRPr lang="en-US"/>
        </a:p>
      </dgm:t>
    </dgm:pt>
    <dgm:pt modelId="{B9FB34F6-F115-BA4C-A756-11366D60939C}">
      <dgm:prSet phldrT="[Text]" custT="1"/>
      <dgm:spPr>
        <a:ln w="63500">
          <a:solidFill>
            <a:schemeClr val="bg1"/>
          </a:solidFill>
        </a:ln>
      </dgm:spPr>
      <dgm:t>
        <a:bodyPr anchor="ctr"/>
        <a:lstStyle/>
        <a:p>
          <a:endParaRPr lang="en-US" sz="2800" dirty="0">
            <a:solidFill>
              <a:schemeClr val="bg1"/>
            </a:solidFill>
          </a:endParaRPr>
        </a:p>
        <a:p>
          <a:r>
            <a:rPr lang="en-US" sz="2800" dirty="0">
              <a:solidFill>
                <a:schemeClr val="bg1"/>
              </a:solidFill>
            </a:rPr>
            <a:t>Heating for 10 Minutes</a:t>
          </a:r>
        </a:p>
        <a:p>
          <a:endParaRPr lang="en-US" sz="1400" dirty="0">
            <a:solidFill>
              <a:schemeClr val="bg1"/>
            </a:solidFill>
          </a:endParaRPr>
        </a:p>
      </dgm:t>
    </dgm:pt>
    <dgm:pt modelId="{2058F22C-38E1-1B48-B638-4BF7908D4337}" type="sibTrans" cxnId="{9315592A-3DBF-904F-9DA5-8A88DCCC5AFB}">
      <dgm:prSet/>
      <dgm:spPr/>
      <dgm:t>
        <a:bodyPr/>
        <a:lstStyle/>
        <a:p>
          <a:endParaRPr lang="en-US"/>
        </a:p>
      </dgm:t>
    </dgm:pt>
    <dgm:pt modelId="{AEDBE2E2-9C0E-DD46-9BA3-5962025226F9}" type="parTrans" cxnId="{9315592A-3DBF-904F-9DA5-8A88DCCC5AFB}">
      <dgm:prSet/>
      <dgm:spPr/>
      <dgm:t>
        <a:bodyPr/>
        <a:lstStyle/>
        <a:p>
          <a:endParaRPr lang="en-US"/>
        </a:p>
      </dgm:t>
    </dgm:pt>
    <dgm:pt modelId="{7AF5E0A5-A3D5-5044-9AE9-85D2AACDE2EC}">
      <dgm:prSet phldrT="[Text]" custT="1"/>
      <dgm:spPr>
        <a:solidFill>
          <a:schemeClr val="accent1"/>
        </a:solidFill>
        <a:ln w="63500">
          <a:solidFill>
            <a:schemeClr val="bg1"/>
          </a:solidFill>
        </a:ln>
      </dgm:spPr>
      <dgm:t>
        <a:bodyPr anchor="ctr"/>
        <a:lstStyle/>
        <a:p>
          <a:pPr>
            <a:lnSpc>
              <a:spcPct val="100000"/>
            </a:lnSpc>
          </a:pPr>
          <a:endParaRPr lang="en-US" sz="2400" dirty="0">
            <a:solidFill>
              <a:schemeClr val="bg1"/>
            </a:solidFill>
          </a:endParaRPr>
        </a:p>
        <a:p>
          <a:pPr>
            <a:lnSpc>
              <a:spcPct val="100000"/>
            </a:lnSpc>
          </a:pPr>
          <a:r>
            <a:rPr lang="en-US" sz="2400" dirty="0">
              <a:solidFill>
                <a:schemeClr val="bg1"/>
              </a:solidFill>
            </a:rPr>
            <a:t>Device is Turned on</a:t>
          </a:r>
        </a:p>
        <a:p>
          <a:pPr>
            <a:lnSpc>
              <a:spcPct val="100000"/>
            </a:lnSpc>
          </a:pPr>
          <a:endParaRPr lang="en-US" sz="1400" dirty="0">
            <a:solidFill>
              <a:schemeClr val="bg1"/>
            </a:solidFill>
          </a:endParaRPr>
        </a:p>
      </dgm:t>
    </dgm:pt>
    <dgm:pt modelId="{A0BD8C14-DE4E-A647-A64E-204A7E481B5F}" type="sibTrans" cxnId="{34D98D55-F8AB-774C-B43B-231FBFEC5E76}">
      <dgm:prSet/>
      <dgm:spPr/>
      <dgm:t>
        <a:bodyPr/>
        <a:lstStyle/>
        <a:p>
          <a:endParaRPr lang="en-US"/>
        </a:p>
      </dgm:t>
    </dgm:pt>
    <dgm:pt modelId="{AB25051B-11ED-0545-8F30-6F13878D99BD}" type="parTrans" cxnId="{34D98D55-F8AB-774C-B43B-231FBFEC5E76}">
      <dgm:prSet/>
      <dgm:spPr/>
      <dgm:t>
        <a:bodyPr/>
        <a:lstStyle/>
        <a:p>
          <a:endParaRPr lang="en-US"/>
        </a:p>
      </dgm:t>
    </dgm:pt>
    <dgm:pt modelId="{4D5B7141-917B-1D48-A8D9-9225A4F9E757}">
      <dgm:prSet/>
      <dgm:spPr/>
      <dgm:t>
        <a:bodyPr/>
        <a:lstStyle/>
        <a:p>
          <a:r>
            <a:rPr lang="en-US" dirty="0"/>
            <a:t>Cooling for 10 Minutes</a:t>
          </a:r>
        </a:p>
      </dgm:t>
    </dgm:pt>
    <dgm:pt modelId="{682DAD21-CDED-9B4E-B509-732542D377E2}" type="parTrans" cxnId="{5BA4D70E-F95F-E942-8D28-4F7023EEC4E8}">
      <dgm:prSet/>
      <dgm:spPr/>
      <dgm:t>
        <a:bodyPr/>
        <a:lstStyle/>
        <a:p>
          <a:endParaRPr lang="en-US"/>
        </a:p>
      </dgm:t>
    </dgm:pt>
    <dgm:pt modelId="{E9E7728E-FDAD-1848-8594-A3FFBE33CD6F}" type="sibTrans" cxnId="{5BA4D70E-F95F-E942-8D28-4F7023EEC4E8}">
      <dgm:prSet/>
      <dgm:spPr/>
      <dgm:t>
        <a:bodyPr/>
        <a:lstStyle/>
        <a:p>
          <a:endParaRPr lang="en-US"/>
        </a:p>
      </dgm:t>
    </dgm:pt>
    <dgm:pt modelId="{3B60C93B-D0DA-6D41-A74B-88D4FD71F630}">
      <dgm:prSet/>
      <dgm:spPr/>
      <dgm:t>
        <a:bodyPr/>
        <a:lstStyle/>
        <a:p>
          <a:r>
            <a:rPr lang="en-US" dirty="0"/>
            <a:t>Device is Turned off</a:t>
          </a:r>
        </a:p>
      </dgm:t>
    </dgm:pt>
    <dgm:pt modelId="{7EBBD690-8E3D-6347-8E45-8B344109D307}" type="parTrans" cxnId="{F2563DFB-C90A-A54F-869D-E00F17368790}">
      <dgm:prSet/>
      <dgm:spPr/>
      <dgm:t>
        <a:bodyPr/>
        <a:lstStyle/>
        <a:p>
          <a:endParaRPr lang="en-US"/>
        </a:p>
      </dgm:t>
    </dgm:pt>
    <dgm:pt modelId="{F5E5414A-962E-894D-A632-6D3EA1082E42}" type="sibTrans" cxnId="{F2563DFB-C90A-A54F-869D-E00F17368790}">
      <dgm:prSet/>
      <dgm:spPr/>
      <dgm:t>
        <a:bodyPr/>
        <a:lstStyle/>
        <a:p>
          <a:endParaRPr lang="en-US"/>
        </a:p>
      </dgm:t>
    </dgm:pt>
    <dgm:pt modelId="{B0D11BF7-EF05-9741-8BA0-1EF592D5250A}" type="pres">
      <dgm:prSet presAssocID="{AC9615C9-C6F1-014D-A3A7-7A5DB4A377FE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D7133DD-4FCB-754F-A283-0E3BD62301C5}" type="pres">
      <dgm:prSet presAssocID="{F2A80D4E-DCDF-DD47-B0A0-103201ABFF8D}" presName="centerShape" presStyleLbl="node0" presStyleIdx="0" presStyleCnt="1"/>
      <dgm:spPr/>
    </dgm:pt>
    <dgm:pt modelId="{8D70A28B-8D5F-6746-B555-E2B5ADFBF9FF}" type="pres">
      <dgm:prSet presAssocID="{7AF5E0A5-A3D5-5044-9AE9-85D2AACDE2EC}" presName="node" presStyleLbl="node1" presStyleIdx="0" presStyleCnt="4">
        <dgm:presLayoutVars>
          <dgm:bulletEnabled val="1"/>
        </dgm:presLayoutVars>
      </dgm:prSet>
      <dgm:spPr/>
    </dgm:pt>
    <dgm:pt modelId="{690E6BFE-416B-AB43-AEA5-2C14FC195FC3}" type="pres">
      <dgm:prSet presAssocID="{7AF5E0A5-A3D5-5044-9AE9-85D2AACDE2EC}" presName="dummy" presStyleCnt="0"/>
      <dgm:spPr/>
    </dgm:pt>
    <dgm:pt modelId="{34D36747-C319-7D43-AEE9-1D58601D28D3}" type="pres">
      <dgm:prSet presAssocID="{A0BD8C14-DE4E-A647-A64E-204A7E481B5F}" presName="sibTrans" presStyleLbl="sibTrans2D1" presStyleIdx="0" presStyleCnt="4"/>
      <dgm:spPr/>
    </dgm:pt>
    <dgm:pt modelId="{D62D7EF3-080A-EA47-AF28-0E1537ECF0F8}" type="pres">
      <dgm:prSet presAssocID="{4D5B7141-917B-1D48-A8D9-9225A4F9E757}" presName="node" presStyleLbl="node1" presStyleIdx="1" presStyleCnt="4">
        <dgm:presLayoutVars>
          <dgm:bulletEnabled val="1"/>
        </dgm:presLayoutVars>
      </dgm:prSet>
      <dgm:spPr/>
    </dgm:pt>
    <dgm:pt modelId="{BFDEA5A1-BA9C-2D42-9D64-6AB3A6343840}" type="pres">
      <dgm:prSet presAssocID="{4D5B7141-917B-1D48-A8D9-9225A4F9E757}" presName="dummy" presStyleCnt="0"/>
      <dgm:spPr/>
    </dgm:pt>
    <dgm:pt modelId="{B6B32735-DF55-474B-9494-B13FF3780B14}" type="pres">
      <dgm:prSet presAssocID="{E9E7728E-FDAD-1848-8594-A3FFBE33CD6F}" presName="sibTrans" presStyleLbl="sibTrans2D1" presStyleIdx="1" presStyleCnt="4"/>
      <dgm:spPr/>
    </dgm:pt>
    <dgm:pt modelId="{91BD8C16-525C-EC41-BA6A-F66DF7D98130}" type="pres">
      <dgm:prSet presAssocID="{B9FB34F6-F115-BA4C-A756-11366D60939C}" presName="node" presStyleLbl="node1" presStyleIdx="2" presStyleCnt="4">
        <dgm:presLayoutVars>
          <dgm:bulletEnabled val="1"/>
        </dgm:presLayoutVars>
      </dgm:prSet>
      <dgm:spPr/>
    </dgm:pt>
    <dgm:pt modelId="{61A35988-6445-4246-ABDD-22EA36389B02}" type="pres">
      <dgm:prSet presAssocID="{B9FB34F6-F115-BA4C-A756-11366D60939C}" presName="dummy" presStyleCnt="0"/>
      <dgm:spPr/>
    </dgm:pt>
    <dgm:pt modelId="{2B69D5EA-ED0D-CF49-A032-D3A0BC2B0344}" type="pres">
      <dgm:prSet presAssocID="{2058F22C-38E1-1B48-B638-4BF7908D4337}" presName="sibTrans" presStyleLbl="sibTrans2D1" presStyleIdx="2" presStyleCnt="4"/>
      <dgm:spPr/>
    </dgm:pt>
    <dgm:pt modelId="{F6A1DBA2-6D7F-9741-A4DD-8236EFC402D5}" type="pres">
      <dgm:prSet presAssocID="{3B60C93B-D0DA-6D41-A74B-88D4FD71F630}" presName="node" presStyleLbl="node1" presStyleIdx="3" presStyleCnt="4">
        <dgm:presLayoutVars>
          <dgm:bulletEnabled val="1"/>
        </dgm:presLayoutVars>
      </dgm:prSet>
      <dgm:spPr/>
    </dgm:pt>
    <dgm:pt modelId="{F5E050AD-412B-2342-9649-60AC258B5B8A}" type="pres">
      <dgm:prSet presAssocID="{3B60C93B-D0DA-6D41-A74B-88D4FD71F630}" presName="dummy" presStyleCnt="0"/>
      <dgm:spPr/>
    </dgm:pt>
    <dgm:pt modelId="{C19CFBDE-C801-2041-803C-8547A7A007F6}" type="pres">
      <dgm:prSet presAssocID="{F5E5414A-962E-894D-A632-6D3EA1082E42}" presName="sibTrans" presStyleLbl="sibTrans2D1" presStyleIdx="3" presStyleCnt="4"/>
      <dgm:spPr/>
    </dgm:pt>
  </dgm:ptLst>
  <dgm:cxnLst>
    <dgm:cxn modelId="{5BA4D70E-F95F-E942-8D28-4F7023EEC4E8}" srcId="{F2A80D4E-DCDF-DD47-B0A0-103201ABFF8D}" destId="{4D5B7141-917B-1D48-A8D9-9225A4F9E757}" srcOrd="1" destOrd="0" parTransId="{682DAD21-CDED-9B4E-B509-732542D377E2}" sibTransId="{E9E7728E-FDAD-1848-8594-A3FFBE33CD6F}"/>
    <dgm:cxn modelId="{1A741925-ECCC-A14A-B75C-62DAA904A4A5}" type="presOf" srcId="{7AF5E0A5-A3D5-5044-9AE9-85D2AACDE2EC}" destId="{8D70A28B-8D5F-6746-B555-E2B5ADFBF9FF}" srcOrd="0" destOrd="0" presId="urn:microsoft.com/office/officeart/2005/8/layout/radial6"/>
    <dgm:cxn modelId="{9315592A-3DBF-904F-9DA5-8A88DCCC5AFB}" srcId="{F2A80D4E-DCDF-DD47-B0A0-103201ABFF8D}" destId="{B9FB34F6-F115-BA4C-A756-11366D60939C}" srcOrd="2" destOrd="0" parTransId="{AEDBE2E2-9C0E-DD46-9BA3-5962025226F9}" sibTransId="{2058F22C-38E1-1B48-B638-4BF7908D4337}"/>
    <dgm:cxn modelId="{A81AE03D-4938-2642-AE89-D3E2398C7425}" type="presOf" srcId="{AC9615C9-C6F1-014D-A3A7-7A5DB4A377FE}" destId="{B0D11BF7-EF05-9741-8BA0-1EF592D5250A}" srcOrd="0" destOrd="0" presId="urn:microsoft.com/office/officeart/2005/8/layout/radial6"/>
    <dgm:cxn modelId="{B134D467-FD47-2147-BBF6-6247BFA8C6DD}" type="presOf" srcId="{F2A80D4E-DCDF-DD47-B0A0-103201ABFF8D}" destId="{1D7133DD-4FCB-754F-A283-0E3BD62301C5}" srcOrd="0" destOrd="0" presId="urn:microsoft.com/office/officeart/2005/8/layout/radial6"/>
    <dgm:cxn modelId="{731FA24B-2E0C-FB4C-BC22-3C157AD0FA19}" type="presOf" srcId="{4D5B7141-917B-1D48-A8D9-9225A4F9E757}" destId="{D62D7EF3-080A-EA47-AF28-0E1537ECF0F8}" srcOrd="0" destOrd="0" presId="urn:microsoft.com/office/officeart/2005/8/layout/radial6"/>
    <dgm:cxn modelId="{E2D1DF51-5E6B-D943-9084-1E0D2D3DD1A6}" type="presOf" srcId="{E9E7728E-FDAD-1848-8594-A3FFBE33CD6F}" destId="{B6B32735-DF55-474B-9494-B13FF3780B14}" srcOrd="0" destOrd="0" presId="urn:microsoft.com/office/officeart/2005/8/layout/radial6"/>
    <dgm:cxn modelId="{37036F73-1D8E-184A-AC51-4E579C37B22F}" type="presOf" srcId="{2058F22C-38E1-1B48-B638-4BF7908D4337}" destId="{2B69D5EA-ED0D-CF49-A032-D3A0BC2B0344}" srcOrd="0" destOrd="0" presId="urn:microsoft.com/office/officeart/2005/8/layout/radial6"/>
    <dgm:cxn modelId="{34D98D55-F8AB-774C-B43B-231FBFEC5E76}" srcId="{F2A80D4E-DCDF-DD47-B0A0-103201ABFF8D}" destId="{7AF5E0A5-A3D5-5044-9AE9-85D2AACDE2EC}" srcOrd="0" destOrd="0" parTransId="{AB25051B-11ED-0545-8F30-6F13878D99BD}" sibTransId="{A0BD8C14-DE4E-A647-A64E-204A7E481B5F}"/>
    <dgm:cxn modelId="{5F0B9C5A-22D4-104D-A6D7-3D8E89847F26}" srcId="{AC9615C9-C6F1-014D-A3A7-7A5DB4A377FE}" destId="{F2A80D4E-DCDF-DD47-B0A0-103201ABFF8D}" srcOrd="0" destOrd="0" parTransId="{AAE9F486-967B-F741-A320-903B7BAD1BB6}" sibTransId="{F9FAAC82-4768-9541-B270-7F034CA5B77C}"/>
    <dgm:cxn modelId="{F3185AAF-454D-F04F-B232-12B3EE73F4BC}" type="presOf" srcId="{3B60C93B-D0DA-6D41-A74B-88D4FD71F630}" destId="{F6A1DBA2-6D7F-9741-A4DD-8236EFC402D5}" srcOrd="0" destOrd="0" presId="urn:microsoft.com/office/officeart/2005/8/layout/radial6"/>
    <dgm:cxn modelId="{EDC622B3-019A-DA42-9A72-0522F28CA103}" type="presOf" srcId="{B9FB34F6-F115-BA4C-A756-11366D60939C}" destId="{91BD8C16-525C-EC41-BA6A-F66DF7D98130}" srcOrd="0" destOrd="0" presId="urn:microsoft.com/office/officeart/2005/8/layout/radial6"/>
    <dgm:cxn modelId="{E9823BED-D572-4842-8BA5-07B513795A23}" type="presOf" srcId="{A0BD8C14-DE4E-A647-A64E-204A7E481B5F}" destId="{34D36747-C319-7D43-AEE9-1D58601D28D3}" srcOrd="0" destOrd="0" presId="urn:microsoft.com/office/officeart/2005/8/layout/radial6"/>
    <dgm:cxn modelId="{964B94ED-5478-7147-B75E-DB6F3E4DBC5F}" type="presOf" srcId="{F5E5414A-962E-894D-A632-6D3EA1082E42}" destId="{C19CFBDE-C801-2041-803C-8547A7A007F6}" srcOrd="0" destOrd="0" presId="urn:microsoft.com/office/officeart/2005/8/layout/radial6"/>
    <dgm:cxn modelId="{F2563DFB-C90A-A54F-869D-E00F17368790}" srcId="{F2A80D4E-DCDF-DD47-B0A0-103201ABFF8D}" destId="{3B60C93B-D0DA-6D41-A74B-88D4FD71F630}" srcOrd="3" destOrd="0" parTransId="{7EBBD690-8E3D-6347-8E45-8B344109D307}" sibTransId="{F5E5414A-962E-894D-A632-6D3EA1082E42}"/>
    <dgm:cxn modelId="{B356EE7C-8A04-7646-A08B-E595CDE6C23C}" type="presParOf" srcId="{B0D11BF7-EF05-9741-8BA0-1EF592D5250A}" destId="{1D7133DD-4FCB-754F-A283-0E3BD62301C5}" srcOrd="0" destOrd="0" presId="urn:microsoft.com/office/officeart/2005/8/layout/radial6"/>
    <dgm:cxn modelId="{12624AD8-99F1-9E47-B206-84731BC6DD4D}" type="presParOf" srcId="{B0D11BF7-EF05-9741-8BA0-1EF592D5250A}" destId="{8D70A28B-8D5F-6746-B555-E2B5ADFBF9FF}" srcOrd="1" destOrd="0" presId="urn:microsoft.com/office/officeart/2005/8/layout/radial6"/>
    <dgm:cxn modelId="{810379AC-F3D3-D04A-8CF9-0AF4045B3E3B}" type="presParOf" srcId="{B0D11BF7-EF05-9741-8BA0-1EF592D5250A}" destId="{690E6BFE-416B-AB43-AEA5-2C14FC195FC3}" srcOrd="2" destOrd="0" presId="urn:microsoft.com/office/officeart/2005/8/layout/radial6"/>
    <dgm:cxn modelId="{C791E49B-0191-FF40-8810-AFEA0F9DCFE6}" type="presParOf" srcId="{B0D11BF7-EF05-9741-8BA0-1EF592D5250A}" destId="{34D36747-C319-7D43-AEE9-1D58601D28D3}" srcOrd="3" destOrd="0" presId="urn:microsoft.com/office/officeart/2005/8/layout/radial6"/>
    <dgm:cxn modelId="{F44F5B41-B1DC-4548-93F4-85FBA5B61C76}" type="presParOf" srcId="{B0D11BF7-EF05-9741-8BA0-1EF592D5250A}" destId="{D62D7EF3-080A-EA47-AF28-0E1537ECF0F8}" srcOrd="4" destOrd="0" presId="urn:microsoft.com/office/officeart/2005/8/layout/radial6"/>
    <dgm:cxn modelId="{7E63D1D8-C042-964E-9603-5FC8689BD066}" type="presParOf" srcId="{B0D11BF7-EF05-9741-8BA0-1EF592D5250A}" destId="{BFDEA5A1-BA9C-2D42-9D64-6AB3A6343840}" srcOrd="5" destOrd="0" presId="urn:microsoft.com/office/officeart/2005/8/layout/radial6"/>
    <dgm:cxn modelId="{F137DE71-752E-6441-846B-D9A9DAC4B820}" type="presParOf" srcId="{B0D11BF7-EF05-9741-8BA0-1EF592D5250A}" destId="{B6B32735-DF55-474B-9494-B13FF3780B14}" srcOrd="6" destOrd="0" presId="urn:microsoft.com/office/officeart/2005/8/layout/radial6"/>
    <dgm:cxn modelId="{5B170E7F-0058-8B4C-B9A3-09776A2C2196}" type="presParOf" srcId="{B0D11BF7-EF05-9741-8BA0-1EF592D5250A}" destId="{91BD8C16-525C-EC41-BA6A-F66DF7D98130}" srcOrd="7" destOrd="0" presId="urn:microsoft.com/office/officeart/2005/8/layout/radial6"/>
    <dgm:cxn modelId="{4D4F9DD8-B96F-6C4B-AA36-505372F3FF9D}" type="presParOf" srcId="{B0D11BF7-EF05-9741-8BA0-1EF592D5250A}" destId="{61A35988-6445-4246-ABDD-22EA36389B02}" srcOrd="8" destOrd="0" presId="urn:microsoft.com/office/officeart/2005/8/layout/radial6"/>
    <dgm:cxn modelId="{A6C7B00E-E182-9442-B09A-AB23734F9D14}" type="presParOf" srcId="{B0D11BF7-EF05-9741-8BA0-1EF592D5250A}" destId="{2B69D5EA-ED0D-CF49-A032-D3A0BC2B0344}" srcOrd="9" destOrd="0" presId="urn:microsoft.com/office/officeart/2005/8/layout/radial6"/>
    <dgm:cxn modelId="{CD24DF5E-8EC0-714D-A0E3-AF1C307F7C98}" type="presParOf" srcId="{B0D11BF7-EF05-9741-8BA0-1EF592D5250A}" destId="{F6A1DBA2-6D7F-9741-A4DD-8236EFC402D5}" srcOrd="10" destOrd="0" presId="urn:microsoft.com/office/officeart/2005/8/layout/radial6"/>
    <dgm:cxn modelId="{E8AC19C0-A84A-9544-B4C4-66BE6C00C82C}" type="presParOf" srcId="{B0D11BF7-EF05-9741-8BA0-1EF592D5250A}" destId="{F5E050AD-412B-2342-9649-60AC258B5B8A}" srcOrd="11" destOrd="0" presId="urn:microsoft.com/office/officeart/2005/8/layout/radial6"/>
    <dgm:cxn modelId="{947DC28D-5F3A-5A41-9D32-7DBD41EA463C}" type="presParOf" srcId="{B0D11BF7-EF05-9741-8BA0-1EF592D5250A}" destId="{C19CFBDE-C801-2041-803C-8547A7A007F6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408742-850F-47EA-A692-4C001E051ABC}" type="doc">
      <dgm:prSet loTypeId="urn:microsoft.com/office/officeart/2005/8/layout/chevron2" loCatId="relationship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4C4562A5-9424-4179-8DDC-066A04F61491}">
      <dgm:prSet phldrT="[Text]" custT="1"/>
      <dgm:spPr/>
      <dgm:t>
        <a:bodyPr/>
        <a:lstStyle/>
        <a:p>
          <a:r>
            <a:rPr lang="en-US" sz="3600" dirty="0"/>
            <a:t>Thermo-electric chip</a:t>
          </a:r>
        </a:p>
      </dgm:t>
    </dgm:pt>
    <dgm:pt modelId="{12D63B4C-FA50-4402-995B-D97E0DD0B40A}" type="parTrans" cxnId="{BFDEC287-CC54-4222-8A91-6463182B5454}">
      <dgm:prSet/>
      <dgm:spPr/>
      <dgm:t>
        <a:bodyPr/>
        <a:lstStyle/>
        <a:p>
          <a:endParaRPr lang="en-US"/>
        </a:p>
      </dgm:t>
    </dgm:pt>
    <dgm:pt modelId="{A2C6CD55-59A4-4FFE-ACC9-12CAF53414E5}" type="sibTrans" cxnId="{BFDEC287-CC54-4222-8A91-6463182B5454}">
      <dgm:prSet/>
      <dgm:spPr/>
      <dgm:t>
        <a:bodyPr/>
        <a:lstStyle/>
        <a:p>
          <a:endParaRPr lang="en-US"/>
        </a:p>
      </dgm:t>
    </dgm:pt>
    <dgm:pt modelId="{69275BDC-854D-4B50-9073-6B6082FFB1C9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3600" dirty="0"/>
            <a:t>Uses Peltier effect</a:t>
          </a:r>
        </a:p>
      </dgm:t>
    </dgm:pt>
    <dgm:pt modelId="{3A0DCBA9-C412-4110-A48B-E14417A4C5A8}" type="parTrans" cxnId="{9DD10FEF-8133-4748-BE66-B211AC491B81}">
      <dgm:prSet/>
      <dgm:spPr/>
      <dgm:t>
        <a:bodyPr/>
        <a:lstStyle/>
        <a:p>
          <a:endParaRPr lang="en-US"/>
        </a:p>
      </dgm:t>
    </dgm:pt>
    <dgm:pt modelId="{21243ADF-D43F-44E3-802F-B1722401B760}" type="sibTrans" cxnId="{9DD10FEF-8133-4748-BE66-B211AC491B81}">
      <dgm:prSet/>
      <dgm:spPr/>
      <dgm:t>
        <a:bodyPr/>
        <a:lstStyle/>
        <a:p>
          <a:endParaRPr lang="en-US"/>
        </a:p>
      </dgm:t>
    </dgm:pt>
    <dgm:pt modelId="{3247A796-DE40-47D4-8567-9BA611980D4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3600" dirty="0"/>
            <a:t>Heats one side of chip, cools other side</a:t>
          </a:r>
        </a:p>
      </dgm:t>
    </dgm:pt>
    <dgm:pt modelId="{C454627C-7D74-471C-A514-40B3E44B3F02}" type="parTrans" cxnId="{54336395-E7AC-442D-AD68-21593BE3899C}">
      <dgm:prSet/>
      <dgm:spPr/>
      <dgm:t>
        <a:bodyPr/>
        <a:lstStyle/>
        <a:p>
          <a:endParaRPr lang="en-US"/>
        </a:p>
      </dgm:t>
    </dgm:pt>
    <dgm:pt modelId="{1C931096-5640-45B7-8AB2-36747DC21223}" type="sibTrans" cxnId="{54336395-E7AC-442D-AD68-21593BE3899C}">
      <dgm:prSet/>
      <dgm:spPr/>
      <dgm:t>
        <a:bodyPr/>
        <a:lstStyle/>
        <a:p>
          <a:endParaRPr lang="en-US"/>
        </a:p>
      </dgm:t>
    </dgm:pt>
    <dgm:pt modelId="{5ECBD11C-60DF-42A1-9662-74D1920BE78A}">
      <dgm:prSet phldrT="[Text]" custT="1"/>
      <dgm:spPr/>
      <dgm:t>
        <a:bodyPr anchor="b"/>
        <a:lstStyle/>
        <a:p>
          <a:r>
            <a:rPr lang="en-US" sz="3600" dirty="0"/>
            <a:t>Water Pump and Perfusion Pad</a:t>
          </a:r>
        </a:p>
      </dgm:t>
    </dgm:pt>
    <dgm:pt modelId="{47520367-1A45-498E-8F54-623C6815559A}" type="parTrans" cxnId="{BD156997-F63E-4343-BA18-2748CA2CA912}">
      <dgm:prSet/>
      <dgm:spPr/>
      <dgm:t>
        <a:bodyPr/>
        <a:lstStyle/>
        <a:p>
          <a:endParaRPr lang="en-US"/>
        </a:p>
      </dgm:t>
    </dgm:pt>
    <dgm:pt modelId="{276A89C3-583A-448E-BB8B-8B0F3EB2C5B5}" type="sibTrans" cxnId="{BD156997-F63E-4343-BA18-2748CA2CA912}">
      <dgm:prSet/>
      <dgm:spPr/>
      <dgm:t>
        <a:bodyPr/>
        <a:lstStyle/>
        <a:p>
          <a:endParaRPr lang="en-US"/>
        </a:p>
      </dgm:t>
    </dgm:pt>
    <dgm:pt modelId="{7AB64F44-766E-4EFF-9D29-DAAA64778BCA}">
      <dgm:prSet phldrT="[Text]" custT="1"/>
      <dgm:spPr/>
      <dgm:t>
        <a:bodyPr/>
        <a:lstStyle/>
        <a:p>
          <a:r>
            <a:rPr lang="en-US" sz="3600" dirty="0"/>
            <a:t>Pumps and circulates water that is heated/cooled system</a:t>
          </a:r>
        </a:p>
      </dgm:t>
    </dgm:pt>
    <dgm:pt modelId="{EC808033-C5B4-4382-AB80-7F1A1087B397}" type="parTrans" cxnId="{A198646B-FFE5-4B39-B917-FF2B54FEFAC9}">
      <dgm:prSet/>
      <dgm:spPr/>
      <dgm:t>
        <a:bodyPr/>
        <a:lstStyle/>
        <a:p>
          <a:endParaRPr lang="en-US"/>
        </a:p>
      </dgm:t>
    </dgm:pt>
    <dgm:pt modelId="{61CD3656-952B-43B6-9882-9794116F0958}" type="sibTrans" cxnId="{A198646B-FFE5-4B39-B917-FF2B54FEFAC9}">
      <dgm:prSet/>
      <dgm:spPr/>
      <dgm:t>
        <a:bodyPr/>
        <a:lstStyle/>
        <a:p>
          <a:endParaRPr lang="en-US"/>
        </a:p>
      </dgm:t>
    </dgm:pt>
    <dgm:pt modelId="{0EE5F2DB-4123-4B7A-84C8-6F2E7AAE4859}">
      <dgm:prSet phldrT="[Text]" custT="1"/>
      <dgm:spPr/>
      <dgm:t>
        <a:bodyPr/>
        <a:lstStyle/>
        <a:p>
          <a:r>
            <a:rPr lang="en-US" sz="3600" dirty="0"/>
            <a:t>Pad placed on skin throughout apply resulting contrast therapy</a:t>
          </a:r>
        </a:p>
      </dgm:t>
    </dgm:pt>
    <dgm:pt modelId="{0EE508B8-CDDB-40EB-89A6-A9FE6F8380F0}" type="parTrans" cxnId="{952E78DB-2BC5-4672-88BE-07D6D18EE891}">
      <dgm:prSet/>
      <dgm:spPr/>
      <dgm:t>
        <a:bodyPr/>
        <a:lstStyle/>
        <a:p>
          <a:endParaRPr lang="en-US"/>
        </a:p>
      </dgm:t>
    </dgm:pt>
    <dgm:pt modelId="{F8D6D22A-5A25-445F-BF5F-675B94F34294}" type="sibTrans" cxnId="{952E78DB-2BC5-4672-88BE-07D6D18EE891}">
      <dgm:prSet/>
      <dgm:spPr/>
      <dgm:t>
        <a:bodyPr/>
        <a:lstStyle/>
        <a:p>
          <a:endParaRPr lang="en-US"/>
        </a:p>
      </dgm:t>
    </dgm:pt>
    <dgm:pt modelId="{BF5F6E8D-ACF9-4CC4-962D-516FA9CD6384}">
      <dgm:prSet phldrT="[Text]" custT="1"/>
      <dgm:spPr/>
      <dgm:t>
        <a:bodyPr/>
        <a:lstStyle/>
        <a:p>
          <a:r>
            <a:rPr lang="en-US" sz="3600" dirty="0"/>
            <a:t>12V Power Supply</a:t>
          </a:r>
        </a:p>
      </dgm:t>
    </dgm:pt>
    <dgm:pt modelId="{70599FFE-12CE-42BB-B500-DC1ECB914558}" type="parTrans" cxnId="{325EA715-5B2B-4127-A68C-12C36FC82564}">
      <dgm:prSet/>
      <dgm:spPr/>
      <dgm:t>
        <a:bodyPr/>
        <a:lstStyle/>
        <a:p>
          <a:endParaRPr lang="en-US"/>
        </a:p>
      </dgm:t>
    </dgm:pt>
    <dgm:pt modelId="{5B86DCEE-CFBC-4AB9-B57D-704B1C7F8747}" type="sibTrans" cxnId="{325EA715-5B2B-4127-A68C-12C36FC82564}">
      <dgm:prSet/>
      <dgm:spPr/>
      <dgm:t>
        <a:bodyPr/>
        <a:lstStyle/>
        <a:p>
          <a:endParaRPr lang="en-US"/>
        </a:p>
      </dgm:t>
    </dgm:pt>
    <dgm:pt modelId="{67632A5D-A0A9-453F-84EB-4386AAF12FED}">
      <dgm:prSet phldrT="[Text]" custT="1"/>
      <dgm:spPr/>
      <dgm:t>
        <a:bodyPr/>
        <a:lstStyle/>
        <a:p>
          <a:r>
            <a:rPr lang="en-US" sz="3600" dirty="0"/>
            <a:t>Powers the pump </a:t>
          </a:r>
        </a:p>
      </dgm:t>
    </dgm:pt>
    <dgm:pt modelId="{D3CEBEBA-4E62-4C1F-95EF-9F0470693D1E}" type="parTrans" cxnId="{3A39F4D1-76A0-45A4-8A72-8CDD38B5FF55}">
      <dgm:prSet/>
      <dgm:spPr/>
      <dgm:t>
        <a:bodyPr/>
        <a:lstStyle/>
        <a:p>
          <a:endParaRPr lang="en-US"/>
        </a:p>
      </dgm:t>
    </dgm:pt>
    <dgm:pt modelId="{82D94FD5-8635-4E47-8B77-7AD8A484E721}" type="sibTrans" cxnId="{3A39F4D1-76A0-45A4-8A72-8CDD38B5FF55}">
      <dgm:prSet/>
      <dgm:spPr/>
      <dgm:t>
        <a:bodyPr/>
        <a:lstStyle/>
        <a:p>
          <a:endParaRPr lang="en-US"/>
        </a:p>
      </dgm:t>
    </dgm:pt>
    <dgm:pt modelId="{2F451FF4-C8C2-4D08-8884-72A91C025EEE}">
      <dgm:prSet phldrT="[Text]" custT="1"/>
      <dgm:spPr/>
      <dgm:t>
        <a:bodyPr/>
        <a:lstStyle/>
        <a:p>
          <a:r>
            <a:rPr lang="en-US" sz="3600" dirty="0"/>
            <a:t>Powers fan on chip’s heat sink</a:t>
          </a:r>
        </a:p>
      </dgm:t>
    </dgm:pt>
    <dgm:pt modelId="{8993518E-ABE0-48BA-98F8-367593945A4D}" type="parTrans" cxnId="{F520830E-EE86-4C03-B14B-0731237BEA2B}">
      <dgm:prSet/>
      <dgm:spPr/>
      <dgm:t>
        <a:bodyPr/>
        <a:lstStyle/>
        <a:p>
          <a:endParaRPr lang="en-US"/>
        </a:p>
      </dgm:t>
    </dgm:pt>
    <dgm:pt modelId="{A3017495-8C1A-4963-A646-AF4D6A83C311}" type="sibTrans" cxnId="{F520830E-EE86-4C03-B14B-0731237BEA2B}">
      <dgm:prSet/>
      <dgm:spPr/>
      <dgm:t>
        <a:bodyPr/>
        <a:lstStyle/>
        <a:p>
          <a:endParaRPr lang="en-US"/>
        </a:p>
      </dgm:t>
    </dgm:pt>
    <dgm:pt modelId="{45C57C9E-A96D-4222-803D-9AAA9A5CB2A6}">
      <dgm:prSet phldrT="[Text]" custT="1"/>
      <dgm:spPr/>
      <dgm:t>
        <a:bodyPr/>
        <a:lstStyle/>
        <a:p>
          <a:r>
            <a:rPr lang="en-US" sz="3600" dirty="0"/>
            <a:t>Powers the chip to provide voltage difference and Peltier effect</a:t>
          </a:r>
        </a:p>
      </dgm:t>
    </dgm:pt>
    <dgm:pt modelId="{993410CF-554F-40D2-98A1-A12A4FD3ECE6}" type="parTrans" cxnId="{BF04E768-0BC4-49E6-8DFC-137B710EA412}">
      <dgm:prSet/>
      <dgm:spPr/>
      <dgm:t>
        <a:bodyPr/>
        <a:lstStyle/>
        <a:p>
          <a:endParaRPr lang="en-US"/>
        </a:p>
      </dgm:t>
    </dgm:pt>
    <dgm:pt modelId="{43BA3434-45CA-421A-8432-7F66070B4E1D}" type="sibTrans" cxnId="{BF04E768-0BC4-49E6-8DFC-137B710EA412}">
      <dgm:prSet/>
      <dgm:spPr/>
      <dgm:t>
        <a:bodyPr/>
        <a:lstStyle/>
        <a:p>
          <a:endParaRPr lang="en-US"/>
        </a:p>
      </dgm:t>
    </dgm:pt>
    <dgm:pt modelId="{E52CA34E-AB53-4637-8C5F-BE8EE1D0B169}">
      <dgm:prSet phldrT="[Text]" custT="1"/>
      <dgm:spPr/>
      <dgm:t>
        <a:bodyPr/>
        <a:lstStyle/>
        <a:p>
          <a:r>
            <a:rPr lang="en-US" sz="4000" dirty="0"/>
            <a:t>Arduino</a:t>
          </a:r>
        </a:p>
      </dgm:t>
    </dgm:pt>
    <dgm:pt modelId="{F34D3EC1-B3B0-4203-89F5-254F04431D16}" type="parTrans" cxnId="{0343EE0C-4322-40D9-9B56-6F25A8056640}">
      <dgm:prSet/>
      <dgm:spPr/>
      <dgm:t>
        <a:bodyPr/>
        <a:lstStyle/>
        <a:p>
          <a:endParaRPr lang="en-US"/>
        </a:p>
      </dgm:t>
    </dgm:pt>
    <dgm:pt modelId="{3CF8AD47-C72D-49BB-B182-7EB0388FAC97}" type="sibTrans" cxnId="{0343EE0C-4322-40D9-9B56-6F25A8056640}">
      <dgm:prSet/>
      <dgm:spPr/>
      <dgm:t>
        <a:bodyPr/>
        <a:lstStyle/>
        <a:p>
          <a:endParaRPr lang="en-US"/>
        </a:p>
      </dgm:t>
    </dgm:pt>
    <dgm:pt modelId="{20D2DDD2-E9D8-4A33-B85E-AB28D2C1574C}">
      <dgm:prSet phldrT="[Text]" custT="1"/>
      <dgm:spPr/>
      <dgm:t>
        <a:bodyPr/>
        <a:lstStyle/>
        <a:p>
          <a:r>
            <a:rPr lang="en-US" sz="3600" dirty="0"/>
            <a:t>Interfaces chip with relay modules to control heating/cooling</a:t>
          </a:r>
        </a:p>
      </dgm:t>
    </dgm:pt>
    <dgm:pt modelId="{5D4C9DA2-B1CE-4D3B-9D1A-C8442E95115B}" type="parTrans" cxnId="{1B760588-7380-46B7-AC0E-3C39434F8524}">
      <dgm:prSet/>
      <dgm:spPr/>
      <dgm:t>
        <a:bodyPr/>
        <a:lstStyle/>
        <a:p>
          <a:endParaRPr lang="en-US"/>
        </a:p>
      </dgm:t>
    </dgm:pt>
    <dgm:pt modelId="{D29B2BB1-47FC-464F-811A-8C5C7314BCE9}" type="sibTrans" cxnId="{1B760588-7380-46B7-AC0E-3C39434F8524}">
      <dgm:prSet/>
      <dgm:spPr/>
      <dgm:t>
        <a:bodyPr/>
        <a:lstStyle/>
        <a:p>
          <a:endParaRPr lang="en-US"/>
        </a:p>
      </dgm:t>
    </dgm:pt>
    <dgm:pt modelId="{970B82AA-F794-42BB-AB2A-DF928EE547F6}">
      <dgm:prSet phldrT="[Text]" custT="1"/>
      <dgm:spPr/>
      <dgm:t>
        <a:bodyPr/>
        <a:lstStyle/>
        <a:p>
          <a:r>
            <a:rPr lang="en-US" sz="3600" dirty="0"/>
            <a:t>Reads and displays temperature with sensor</a:t>
          </a:r>
        </a:p>
      </dgm:t>
    </dgm:pt>
    <dgm:pt modelId="{43DAEBC9-42E2-4F6E-A1D1-A6E2D53762CD}" type="parTrans" cxnId="{7CAF9038-1EB5-47EB-8F40-46A235807C2A}">
      <dgm:prSet/>
      <dgm:spPr/>
      <dgm:t>
        <a:bodyPr/>
        <a:lstStyle/>
        <a:p>
          <a:endParaRPr lang="en-US"/>
        </a:p>
      </dgm:t>
    </dgm:pt>
    <dgm:pt modelId="{148483A5-2EBF-4451-99D3-BC28D3C92320}" type="sibTrans" cxnId="{7CAF9038-1EB5-47EB-8F40-46A235807C2A}">
      <dgm:prSet/>
      <dgm:spPr/>
      <dgm:t>
        <a:bodyPr/>
        <a:lstStyle/>
        <a:p>
          <a:endParaRPr lang="en-US"/>
        </a:p>
      </dgm:t>
    </dgm:pt>
    <dgm:pt modelId="{08151E05-FFB5-544E-B5EB-D9ECD5CDFAAE}" type="pres">
      <dgm:prSet presAssocID="{53408742-850F-47EA-A692-4C001E051ABC}" presName="linearFlow" presStyleCnt="0">
        <dgm:presLayoutVars>
          <dgm:dir/>
          <dgm:animLvl val="lvl"/>
          <dgm:resizeHandles val="exact"/>
        </dgm:presLayoutVars>
      </dgm:prSet>
      <dgm:spPr/>
    </dgm:pt>
    <dgm:pt modelId="{15441B8C-FF93-824F-9184-B0832925C194}" type="pres">
      <dgm:prSet presAssocID="{4C4562A5-9424-4179-8DDC-066A04F61491}" presName="composite" presStyleCnt="0"/>
      <dgm:spPr/>
    </dgm:pt>
    <dgm:pt modelId="{0931F289-B689-254B-A610-6168DB84B997}" type="pres">
      <dgm:prSet presAssocID="{4C4562A5-9424-4179-8DDC-066A04F61491}" presName="parentText" presStyleLbl="alignNode1" presStyleIdx="0" presStyleCnt="4">
        <dgm:presLayoutVars>
          <dgm:chMax val="1"/>
          <dgm:bulletEnabled val="1"/>
        </dgm:presLayoutVars>
      </dgm:prSet>
      <dgm:spPr/>
    </dgm:pt>
    <dgm:pt modelId="{98EBFA25-BA5D-D944-8348-293754E2EFE3}" type="pres">
      <dgm:prSet presAssocID="{4C4562A5-9424-4179-8DDC-066A04F61491}" presName="descendantText" presStyleLbl="alignAcc1" presStyleIdx="0" presStyleCnt="4">
        <dgm:presLayoutVars>
          <dgm:bulletEnabled val="1"/>
        </dgm:presLayoutVars>
      </dgm:prSet>
      <dgm:spPr/>
    </dgm:pt>
    <dgm:pt modelId="{35945E5E-A037-994C-84DE-E97C1F762CD4}" type="pres">
      <dgm:prSet presAssocID="{A2C6CD55-59A4-4FFE-ACC9-12CAF53414E5}" presName="sp" presStyleCnt="0"/>
      <dgm:spPr/>
    </dgm:pt>
    <dgm:pt modelId="{990FD48B-8173-354E-A087-94700F224136}" type="pres">
      <dgm:prSet presAssocID="{5ECBD11C-60DF-42A1-9662-74D1920BE78A}" presName="composite" presStyleCnt="0"/>
      <dgm:spPr/>
    </dgm:pt>
    <dgm:pt modelId="{6C56B5F9-0512-A94F-8F56-645C01009BEB}" type="pres">
      <dgm:prSet presAssocID="{5ECBD11C-60DF-42A1-9662-74D1920BE78A}" presName="parentText" presStyleLbl="alignNode1" presStyleIdx="1" presStyleCnt="4">
        <dgm:presLayoutVars>
          <dgm:chMax val="1"/>
          <dgm:bulletEnabled val="1"/>
        </dgm:presLayoutVars>
      </dgm:prSet>
      <dgm:spPr/>
    </dgm:pt>
    <dgm:pt modelId="{F9D0376A-33FD-D946-A6DA-F0B251B27155}" type="pres">
      <dgm:prSet presAssocID="{5ECBD11C-60DF-42A1-9662-74D1920BE78A}" presName="descendantText" presStyleLbl="alignAcc1" presStyleIdx="1" presStyleCnt="4">
        <dgm:presLayoutVars>
          <dgm:bulletEnabled val="1"/>
        </dgm:presLayoutVars>
      </dgm:prSet>
      <dgm:spPr/>
    </dgm:pt>
    <dgm:pt modelId="{067C8C1E-3543-1144-8A6F-2F3A99954C9F}" type="pres">
      <dgm:prSet presAssocID="{276A89C3-583A-448E-BB8B-8B0F3EB2C5B5}" presName="sp" presStyleCnt="0"/>
      <dgm:spPr/>
    </dgm:pt>
    <dgm:pt modelId="{F1BC8A60-F85E-E643-94AC-CC5F2865A527}" type="pres">
      <dgm:prSet presAssocID="{BF5F6E8D-ACF9-4CC4-962D-516FA9CD6384}" presName="composite" presStyleCnt="0"/>
      <dgm:spPr/>
    </dgm:pt>
    <dgm:pt modelId="{151BECB0-5A5A-A949-AA77-6241BE9B8C63}" type="pres">
      <dgm:prSet presAssocID="{BF5F6E8D-ACF9-4CC4-962D-516FA9CD6384}" presName="parentText" presStyleLbl="alignNode1" presStyleIdx="2" presStyleCnt="4">
        <dgm:presLayoutVars>
          <dgm:chMax val="1"/>
          <dgm:bulletEnabled val="1"/>
        </dgm:presLayoutVars>
      </dgm:prSet>
      <dgm:spPr/>
    </dgm:pt>
    <dgm:pt modelId="{74194119-1233-AD48-A9E0-7FF7F01153A7}" type="pres">
      <dgm:prSet presAssocID="{BF5F6E8D-ACF9-4CC4-962D-516FA9CD6384}" presName="descendantText" presStyleLbl="alignAcc1" presStyleIdx="2" presStyleCnt="4">
        <dgm:presLayoutVars>
          <dgm:bulletEnabled val="1"/>
        </dgm:presLayoutVars>
      </dgm:prSet>
      <dgm:spPr/>
    </dgm:pt>
    <dgm:pt modelId="{429815F9-8755-9240-8AF8-B806458CF762}" type="pres">
      <dgm:prSet presAssocID="{5B86DCEE-CFBC-4AB9-B57D-704B1C7F8747}" presName="sp" presStyleCnt="0"/>
      <dgm:spPr/>
    </dgm:pt>
    <dgm:pt modelId="{DF8BFAC0-7DFC-8743-B101-F35F6D47800D}" type="pres">
      <dgm:prSet presAssocID="{E52CA34E-AB53-4637-8C5F-BE8EE1D0B169}" presName="composite" presStyleCnt="0"/>
      <dgm:spPr/>
    </dgm:pt>
    <dgm:pt modelId="{129A4E1A-AAA4-6E49-8531-C977A29046F0}" type="pres">
      <dgm:prSet presAssocID="{E52CA34E-AB53-4637-8C5F-BE8EE1D0B169}" presName="parentText" presStyleLbl="alignNode1" presStyleIdx="3" presStyleCnt="4">
        <dgm:presLayoutVars>
          <dgm:chMax val="1"/>
          <dgm:bulletEnabled val="1"/>
        </dgm:presLayoutVars>
      </dgm:prSet>
      <dgm:spPr/>
    </dgm:pt>
    <dgm:pt modelId="{E2FE5D1B-ABF8-B44B-8316-8DC46AE4298B}" type="pres">
      <dgm:prSet presAssocID="{E52CA34E-AB53-4637-8C5F-BE8EE1D0B169}" presName="descendantText" presStyleLbl="alignAcc1" presStyleIdx="3" presStyleCnt="4">
        <dgm:presLayoutVars>
          <dgm:bulletEnabled val="1"/>
        </dgm:presLayoutVars>
      </dgm:prSet>
      <dgm:spPr/>
    </dgm:pt>
  </dgm:ptLst>
  <dgm:cxnLst>
    <dgm:cxn modelId="{0343EE0C-4322-40D9-9B56-6F25A8056640}" srcId="{53408742-850F-47EA-A692-4C001E051ABC}" destId="{E52CA34E-AB53-4637-8C5F-BE8EE1D0B169}" srcOrd="3" destOrd="0" parTransId="{F34D3EC1-B3B0-4203-89F5-254F04431D16}" sibTransId="{3CF8AD47-C72D-49BB-B182-7EB0388FAC97}"/>
    <dgm:cxn modelId="{F520830E-EE86-4C03-B14B-0731237BEA2B}" srcId="{BF5F6E8D-ACF9-4CC4-962D-516FA9CD6384}" destId="{2F451FF4-C8C2-4D08-8884-72A91C025EEE}" srcOrd="1" destOrd="0" parTransId="{8993518E-ABE0-48BA-98F8-367593945A4D}" sibTransId="{A3017495-8C1A-4963-A646-AF4D6A83C311}"/>
    <dgm:cxn modelId="{A4A06F12-3AA3-4D48-976B-A7C1FE7D11CC}" type="presOf" srcId="{7AB64F44-766E-4EFF-9D29-DAAA64778BCA}" destId="{F9D0376A-33FD-D946-A6DA-F0B251B27155}" srcOrd="0" destOrd="0" presId="urn:microsoft.com/office/officeart/2005/8/layout/chevron2"/>
    <dgm:cxn modelId="{069ADB14-4EA5-D74F-B42A-9800C85506E1}" type="presOf" srcId="{0EE5F2DB-4123-4B7A-84C8-6F2E7AAE4859}" destId="{F9D0376A-33FD-D946-A6DA-F0B251B27155}" srcOrd="0" destOrd="1" presId="urn:microsoft.com/office/officeart/2005/8/layout/chevron2"/>
    <dgm:cxn modelId="{325EA715-5B2B-4127-A68C-12C36FC82564}" srcId="{53408742-850F-47EA-A692-4C001E051ABC}" destId="{BF5F6E8D-ACF9-4CC4-962D-516FA9CD6384}" srcOrd="2" destOrd="0" parTransId="{70599FFE-12CE-42BB-B500-DC1ECB914558}" sibTransId="{5B86DCEE-CFBC-4AB9-B57D-704B1C7F8747}"/>
    <dgm:cxn modelId="{F3226425-0210-4D4C-AA08-FA13868415EE}" type="presOf" srcId="{5ECBD11C-60DF-42A1-9662-74D1920BE78A}" destId="{6C56B5F9-0512-A94F-8F56-645C01009BEB}" srcOrd="0" destOrd="0" presId="urn:microsoft.com/office/officeart/2005/8/layout/chevron2"/>
    <dgm:cxn modelId="{7CAF9038-1EB5-47EB-8F40-46A235807C2A}" srcId="{E52CA34E-AB53-4637-8C5F-BE8EE1D0B169}" destId="{970B82AA-F794-42BB-AB2A-DF928EE547F6}" srcOrd="1" destOrd="0" parTransId="{43DAEBC9-42E2-4F6E-A1D1-A6E2D53762CD}" sibTransId="{148483A5-2EBF-4451-99D3-BC28D3C92320}"/>
    <dgm:cxn modelId="{BF04E768-0BC4-49E6-8DFC-137B710EA412}" srcId="{BF5F6E8D-ACF9-4CC4-962D-516FA9CD6384}" destId="{45C57C9E-A96D-4222-803D-9AAA9A5CB2A6}" srcOrd="2" destOrd="0" parTransId="{993410CF-554F-40D2-98A1-A12A4FD3ECE6}" sibTransId="{43BA3434-45CA-421A-8432-7F66070B4E1D}"/>
    <dgm:cxn modelId="{05D63C6B-9218-384A-B93B-8E7898E22A75}" type="presOf" srcId="{2F451FF4-C8C2-4D08-8884-72A91C025EEE}" destId="{74194119-1233-AD48-A9E0-7FF7F01153A7}" srcOrd="0" destOrd="1" presId="urn:microsoft.com/office/officeart/2005/8/layout/chevron2"/>
    <dgm:cxn modelId="{A198646B-FFE5-4B39-B917-FF2B54FEFAC9}" srcId="{5ECBD11C-60DF-42A1-9662-74D1920BE78A}" destId="{7AB64F44-766E-4EFF-9D29-DAAA64778BCA}" srcOrd="0" destOrd="0" parTransId="{EC808033-C5B4-4382-AB80-7F1A1087B397}" sibTransId="{61CD3656-952B-43B6-9882-9794116F0958}"/>
    <dgm:cxn modelId="{1A355356-C4CE-544C-A317-6BED40BABAC2}" type="presOf" srcId="{E52CA34E-AB53-4637-8C5F-BE8EE1D0B169}" destId="{129A4E1A-AAA4-6E49-8531-C977A29046F0}" srcOrd="0" destOrd="0" presId="urn:microsoft.com/office/officeart/2005/8/layout/chevron2"/>
    <dgm:cxn modelId="{3577E176-F128-8540-8BB2-B59175D0081D}" type="presOf" srcId="{BF5F6E8D-ACF9-4CC4-962D-516FA9CD6384}" destId="{151BECB0-5A5A-A949-AA77-6241BE9B8C63}" srcOrd="0" destOrd="0" presId="urn:microsoft.com/office/officeart/2005/8/layout/chevron2"/>
    <dgm:cxn modelId="{9FA17986-815C-364D-8E2F-33F1E39671B8}" type="presOf" srcId="{53408742-850F-47EA-A692-4C001E051ABC}" destId="{08151E05-FFB5-544E-B5EB-D9ECD5CDFAAE}" srcOrd="0" destOrd="0" presId="urn:microsoft.com/office/officeart/2005/8/layout/chevron2"/>
    <dgm:cxn modelId="{BFDEC287-CC54-4222-8A91-6463182B5454}" srcId="{53408742-850F-47EA-A692-4C001E051ABC}" destId="{4C4562A5-9424-4179-8DDC-066A04F61491}" srcOrd="0" destOrd="0" parTransId="{12D63B4C-FA50-4402-995B-D97E0DD0B40A}" sibTransId="{A2C6CD55-59A4-4FFE-ACC9-12CAF53414E5}"/>
    <dgm:cxn modelId="{1B760588-7380-46B7-AC0E-3C39434F8524}" srcId="{E52CA34E-AB53-4637-8C5F-BE8EE1D0B169}" destId="{20D2DDD2-E9D8-4A33-B85E-AB28D2C1574C}" srcOrd="0" destOrd="0" parTransId="{5D4C9DA2-B1CE-4D3B-9D1A-C8442E95115B}" sibTransId="{D29B2BB1-47FC-464F-811A-8C5C7314BCE9}"/>
    <dgm:cxn modelId="{54336395-E7AC-442D-AD68-21593BE3899C}" srcId="{4C4562A5-9424-4179-8DDC-066A04F61491}" destId="{3247A796-DE40-47D4-8567-9BA611980D46}" srcOrd="1" destOrd="0" parTransId="{C454627C-7D74-471C-A514-40B3E44B3F02}" sibTransId="{1C931096-5640-45B7-8AB2-36747DC21223}"/>
    <dgm:cxn modelId="{BD156997-F63E-4343-BA18-2748CA2CA912}" srcId="{53408742-850F-47EA-A692-4C001E051ABC}" destId="{5ECBD11C-60DF-42A1-9662-74D1920BE78A}" srcOrd="1" destOrd="0" parTransId="{47520367-1A45-498E-8F54-623C6815559A}" sibTransId="{276A89C3-583A-448E-BB8B-8B0F3EB2C5B5}"/>
    <dgm:cxn modelId="{EC27E297-2765-2C4C-AC84-53B75FB37A3A}" type="presOf" srcId="{69275BDC-854D-4B50-9073-6B6082FFB1C9}" destId="{98EBFA25-BA5D-D944-8348-293754E2EFE3}" srcOrd="0" destOrd="0" presId="urn:microsoft.com/office/officeart/2005/8/layout/chevron2"/>
    <dgm:cxn modelId="{B1189499-B26D-CE4B-B84E-BA352EB6EBA2}" type="presOf" srcId="{4C4562A5-9424-4179-8DDC-066A04F61491}" destId="{0931F289-B689-254B-A610-6168DB84B997}" srcOrd="0" destOrd="0" presId="urn:microsoft.com/office/officeart/2005/8/layout/chevron2"/>
    <dgm:cxn modelId="{1B7547A3-888E-3B45-AE2D-03D6B1163098}" type="presOf" srcId="{3247A796-DE40-47D4-8567-9BA611980D46}" destId="{98EBFA25-BA5D-D944-8348-293754E2EFE3}" srcOrd="0" destOrd="1" presId="urn:microsoft.com/office/officeart/2005/8/layout/chevron2"/>
    <dgm:cxn modelId="{761A1AAA-4BEC-B74C-99D2-BDBF8F10690B}" type="presOf" srcId="{20D2DDD2-E9D8-4A33-B85E-AB28D2C1574C}" destId="{E2FE5D1B-ABF8-B44B-8316-8DC46AE4298B}" srcOrd="0" destOrd="0" presId="urn:microsoft.com/office/officeart/2005/8/layout/chevron2"/>
    <dgm:cxn modelId="{4C53A3AC-FDF7-D64F-8B43-2298837FD5D1}" type="presOf" srcId="{970B82AA-F794-42BB-AB2A-DF928EE547F6}" destId="{E2FE5D1B-ABF8-B44B-8316-8DC46AE4298B}" srcOrd="0" destOrd="1" presId="urn:microsoft.com/office/officeart/2005/8/layout/chevron2"/>
    <dgm:cxn modelId="{A78A7CCE-5EF7-714B-A7A0-1ED694F50DAB}" type="presOf" srcId="{67632A5D-A0A9-453F-84EB-4386AAF12FED}" destId="{74194119-1233-AD48-A9E0-7FF7F01153A7}" srcOrd="0" destOrd="0" presId="urn:microsoft.com/office/officeart/2005/8/layout/chevron2"/>
    <dgm:cxn modelId="{3A39F4D1-76A0-45A4-8A72-8CDD38B5FF55}" srcId="{BF5F6E8D-ACF9-4CC4-962D-516FA9CD6384}" destId="{67632A5D-A0A9-453F-84EB-4386AAF12FED}" srcOrd="0" destOrd="0" parTransId="{D3CEBEBA-4E62-4C1F-95EF-9F0470693D1E}" sibTransId="{82D94FD5-8635-4E47-8B77-7AD8A484E721}"/>
    <dgm:cxn modelId="{952E78DB-2BC5-4672-88BE-07D6D18EE891}" srcId="{5ECBD11C-60DF-42A1-9662-74D1920BE78A}" destId="{0EE5F2DB-4123-4B7A-84C8-6F2E7AAE4859}" srcOrd="1" destOrd="0" parTransId="{0EE508B8-CDDB-40EB-89A6-A9FE6F8380F0}" sibTransId="{F8D6D22A-5A25-445F-BF5F-675B94F34294}"/>
    <dgm:cxn modelId="{9E0AC5E7-CC7F-9749-858B-529A0A83BD56}" type="presOf" srcId="{45C57C9E-A96D-4222-803D-9AAA9A5CB2A6}" destId="{74194119-1233-AD48-A9E0-7FF7F01153A7}" srcOrd="0" destOrd="2" presId="urn:microsoft.com/office/officeart/2005/8/layout/chevron2"/>
    <dgm:cxn modelId="{9DD10FEF-8133-4748-BE66-B211AC491B81}" srcId="{4C4562A5-9424-4179-8DDC-066A04F61491}" destId="{69275BDC-854D-4B50-9073-6B6082FFB1C9}" srcOrd="0" destOrd="0" parTransId="{3A0DCBA9-C412-4110-A48B-E14417A4C5A8}" sibTransId="{21243ADF-D43F-44E3-802F-B1722401B760}"/>
    <dgm:cxn modelId="{468AD0D0-0AB6-6448-9B45-B18CBC6EF31B}" type="presParOf" srcId="{08151E05-FFB5-544E-B5EB-D9ECD5CDFAAE}" destId="{15441B8C-FF93-824F-9184-B0832925C194}" srcOrd="0" destOrd="0" presId="urn:microsoft.com/office/officeart/2005/8/layout/chevron2"/>
    <dgm:cxn modelId="{9C990F0D-4E33-2C4A-8962-DFC4289DF48C}" type="presParOf" srcId="{15441B8C-FF93-824F-9184-B0832925C194}" destId="{0931F289-B689-254B-A610-6168DB84B997}" srcOrd="0" destOrd="0" presId="urn:microsoft.com/office/officeart/2005/8/layout/chevron2"/>
    <dgm:cxn modelId="{628A333B-40E9-C54B-AF86-85E90B6DCAC6}" type="presParOf" srcId="{15441B8C-FF93-824F-9184-B0832925C194}" destId="{98EBFA25-BA5D-D944-8348-293754E2EFE3}" srcOrd="1" destOrd="0" presId="urn:microsoft.com/office/officeart/2005/8/layout/chevron2"/>
    <dgm:cxn modelId="{47CD54C0-0D99-5547-A6D9-3A883487EBD5}" type="presParOf" srcId="{08151E05-FFB5-544E-B5EB-D9ECD5CDFAAE}" destId="{35945E5E-A037-994C-84DE-E97C1F762CD4}" srcOrd="1" destOrd="0" presId="urn:microsoft.com/office/officeart/2005/8/layout/chevron2"/>
    <dgm:cxn modelId="{ED69C4FF-4374-344A-944D-4E4A2F22FCF1}" type="presParOf" srcId="{08151E05-FFB5-544E-B5EB-D9ECD5CDFAAE}" destId="{990FD48B-8173-354E-A087-94700F224136}" srcOrd="2" destOrd="0" presId="urn:microsoft.com/office/officeart/2005/8/layout/chevron2"/>
    <dgm:cxn modelId="{69637C36-499F-924A-A8D6-4C858CAEB42A}" type="presParOf" srcId="{990FD48B-8173-354E-A087-94700F224136}" destId="{6C56B5F9-0512-A94F-8F56-645C01009BEB}" srcOrd="0" destOrd="0" presId="urn:microsoft.com/office/officeart/2005/8/layout/chevron2"/>
    <dgm:cxn modelId="{D9ECA3A3-7021-604A-AA79-4ECC09449AC7}" type="presParOf" srcId="{990FD48B-8173-354E-A087-94700F224136}" destId="{F9D0376A-33FD-D946-A6DA-F0B251B27155}" srcOrd="1" destOrd="0" presId="urn:microsoft.com/office/officeart/2005/8/layout/chevron2"/>
    <dgm:cxn modelId="{D88BC946-1896-0D40-A15A-296E9E7EC2B7}" type="presParOf" srcId="{08151E05-FFB5-544E-B5EB-D9ECD5CDFAAE}" destId="{067C8C1E-3543-1144-8A6F-2F3A99954C9F}" srcOrd="3" destOrd="0" presId="urn:microsoft.com/office/officeart/2005/8/layout/chevron2"/>
    <dgm:cxn modelId="{8FD07B05-73E7-D84C-AFD9-8704E9CD975B}" type="presParOf" srcId="{08151E05-FFB5-544E-B5EB-D9ECD5CDFAAE}" destId="{F1BC8A60-F85E-E643-94AC-CC5F2865A527}" srcOrd="4" destOrd="0" presId="urn:microsoft.com/office/officeart/2005/8/layout/chevron2"/>
    <dgm:cxn modelId="{DECBD889-80C3-C64A-A8D4-FF0A13A9696D}" type="presParOf" srcId="{F1BC8A60-F85E-E643-94AC-CC5F2865A527}" destId="{151BECB0-5A5A-A949-AA77-6241BE9B8C63}" srcOrd="0" destOrd="0" presId="urn:microsoft.com/office/officeart/2005/8/layout/chevron2"/>
    <dgm:cxn modelId="{93A27F48-1067-4D44-88D9-978F7170E726}" type="presParOf" srcId="{F1BC8A60-F85E-E643-94AC-CC5F2865A527}" destId="{74194119-1233-AD48-A9E0-7FF7F01153A7}" srcOrd="1" destOrd="0" presId="urn:microsoft.com/office/officeart/2005/8/layout/chevron2"/>
    <dgm:cxn modelId="{F5ADEBFB-6745-3D48-B3A5-D6A51F97027D}" type="presParOf" srcId="{08151E05-FFB5-544E-B5EB-D9ECD5CDFAAE}" destId="{429815F9-8755-9240-8AF8-B806458CF762}" srcOrd="5" destOrd="0" presId="urn:microsoft.com/office/officeart/2005/8/layout/chevron2"/>
    <dgm:cxn modelId="{612489F8-B50C-C44B-8FA3-994751C49DF9}" type="presParOf" srcId="{08151E05-FFB5-544E-B5EB-D9ECD5CDFAAE}" destId="{DF8BFAC0-7DFC-8743-B101-F35F6D47800D}" srcOrd="6" destOrd="0" presId="urn:microsoft.com/office/officeart/2005/8/layout/chevron2"/>
    <dgm:cxn modelId="{D6C9DABF-41B3-0B4B-9B64-092B2798B7F2}" type="presParOf" srcId="{DF8BFAC0-7DFC-8743-B101-F35F6D47800D}" destId="{129A4E1A-AAA4-6E49-8531-C977A29046F0}" srcOrd="0" destOrd="0" presId="urn:microsoft.com/office/officeart/2005/8/layout/chevron2"/>
    <dgm:cxn modelId="{5E2ED925-AA2C-F74D-ACBC-3FE014C0C157}" type="presParOf" srcId="{DF8BFAC0-7DFC-8743-B101-F35F6D47800D}" destId="{E2FE5D1B-ABF8-B44B-8316-8DC46AE4298B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877FA67-ADA0-4EE1-9FA7-D6302851A39A}" type="doc">
      <dgm:prSet loTypeId="urn:microsoft.com/office/officeart/2005/8/layout/pyramid2" loCatId="relationship" qsTypeId="urn:microsoft.com/office/officeart/2005/8/quickstyle/simple1" qsCatId="simple" csTypeId="urn:microsoft.com/office/officeart/2005/8/colors/accent0_3" csCatId="mainScheme" phldr="1"/>
      <dgm:spPr/>
    </dgm:pt>
    <dgm:pt modelId="{2CE67E40-2430-4395-9C80-9A4D6CF8751E}">
      <dgm:prSet phldrT="[Text]"/>
      <dgm:spPr/>
      <dgm:t>
        <a:bodyPr/>
        <a:lstStyle/>
        <a:p>
          <a:r>
            <a:rPr lang="en-US" dirty="0"/>
            <a:t>Accomplishes heating and cooling in one device</a:t>
          </a:r>
        </a:p>
      </dgm:t>
    </dgm:pt>
    <dgm:pt modelId="{695A1192-43A5-40C2-BD4C-BB67D153D049}" type="parTrans" cxnId="{6110635A-61C9-4111-B72D-50848F3B6A47}">
      <dgm:prSet/>
      <dgm:spPr/>
      <dgm:t>
        <a:bodyPr/>
        <a:lstStyle/>
        <a:p>
          <a:endParaRPr lang="en-US"/>
        </a:p>
      </dgm:t>
    </dgm:pt>
    <dgm:pt modelId="{97BCA662-68FD-4177-A0A7-1FAEBED7116B}" type="sibTrans" cxnId="{6110635A-61C9-4111-B72D-50848F3B6A47}">
      <dgm:prSet/>
      <dgm:spPr/>
      <dgm:t>
        <a:bodyPr/>
        <a:lstStyle/>
        <a:p>
          <a:endParaRPr lang="en-US"/>
        </a:p>
      </dgm:t>
    </dgm:pt>
    <dgm:pt modelId="{DF0637BF-EAEC-4CBF-BD61-06C1FF4352BF}">
      <dgm:prSet phldrT="[Text]"/>
      <dgm:spPr/>
      <dgm:t>
        <a:bodyPr/>
        <a:lstStyle/>
        <a:p>
          <a:r>
            <a:rPr lang="en-US" dirty="0"/>
            <a:t>At $100, the device is relatively cheap compared to other contrast therapy devices at $2000+</a:t>
          </a:r>
        </a:p>
      </dgm:t>
    </dgm:pt>
    <dgm:pt modelId="{88695A1F-9255-486F-A27B-F9331FFE1ED1}" type="parTrans" cxnId="{C1C77D66-80C3-461C-AB46-D7DE1E2C25E6}">
      <dgm:prSet/>
      <dgm:spPr/>
      <dgm:t>
        <a:bodyPr/>
        <a:lstStyle/>
        <a:p>
          <a:endParaRPr lang="en-US"/>
        </a:p>
      </dgm:t>
    </dgm:pt>
    <dgm:pt modelId="{1E6F70A4-91EB-4D96-8E8A-EE2034B7162C}" type="sibTrans" cxnId="{C1C77D66-80C3-461C-AB46-D7DE1E2C25E6}">
      <dgm:prSet/>
      <dgm:spPr/>
      <dgm:t>
        <a:bodyPr/>
        <a:lstStyle/>
        <a:p>
          <a:endParaRPr lang="en-US"/>
        </a:p>
      </dgm:t>
    </dgm:pt>
    <dgm:pt modelId="{071A5931-78E6-4840-B637-E12D4CE8AB62}">
      <dgm:prSet phldrT="[Text]"/>
      <dgm:spPr/>
      <dgm:t>
        <a:bodyPr/>
        <a:lstStyle/>
        <a:p>
          <a:r>
            <a:rPr lang="en-US" dirty="0"/>
            <a:t>Requires minimum change of parts (microwaving to obtain heat, or getting ice to cool)</a:t>
          </a:r>
        </a:p>
      </dgm:t>
    </dgm:pt>
    <dgm:pt modelId="{922FDFFB-13A6-4EB1-A25E-F106C9D9BFC7}" type="parTrans" cxnId="{CC727155-99A9-4A0B-B70C-DAEE1B36E48A}">
      <dgm:prSet/>
      <dgm:spPr/>
      <dgm:t>
        <a:bodyPr/>
        <a:lstStyle/>
        <a:p>
          <a:endParaRPr lang="en-US"/>
        </a:p>
      </dgm:t>
    </dgm:pt>
    <dgm:pt modelId="{F244DFC8-7F98-4617-9F31-8850A07D4A55}" type="sibTrans" cxnId="{CC727155-99A9-4A0B-B70C-DAEE1B36E48A}">
      <dgm:prSet/>
      <dgm:spPr/>
      <dgm:t>
        <a:bodyPr/>
        <a:lstStyle/>
        <a:p>
          <a:endParaRPr lang="en-US"/>
        </a:p>
      </dgm:t>
    </dgm:pt>
    <dgm:pt modelId="{BDA1607B-2B6B-498B-831C-DC581F728653}">
      <dgm:prSet/>
      <dgm:spPr/>
      <dgm:t>
        <a:bodyPr/>
        <a:lstStyle/>
        <a:p>
          <a:r>
            <a:rPr lang="en-US" dirty="0"/>
            <a:t>Potential to be portable, only non-portable component is 12V power source.</a:t>
          </a:r>
        </a:p>
      </dgm:t>
    </dgm:pt>
    <dgm:pt modelId="{2CD2C967-426C-4A69-932C-1A63376F878C}" type="parTrans" cxnId="{3D48F1D6-C84D-4950-91AF-1D91AE73A839}">
      <dgm:prSet/>
      <dgm:spPr/>
      <dgm:t>
        <a:bodyPr/>
        <a:lstStyle/>
        <a:p>
          <a:endParaRPr lang="en-US"/>
        </a:p>
      </dgm:t>
    </dgm:pt>
    <dgm:pt modelId="{26F3B6E0-F57A-47A8-8A99-FEE6B31EE57C}" type="sibTrans" cxnId="{3D48F1D6-C84D-4950-91AF-1D91AE73A839}">
      <dgm:prSet/>
      <dgm:spPr/>
      <dgm:t>
        <a:bodyPr/>
        <a:lstStyle/>
        <a:p>
          <a:endParaRPr lang="en-US"/>
        </a:p>
      </dgm:t>
    </dgm:pt>
    <dgm:pt modelId="{CAB259A4-BEA0-D046-BB49-4681ECE8BF69}" type="pres">
      <dgm:prSet presAssocID="{0877FA67-ADA0-4EE1-9FA7-D6302851A39A}" presName="compositeShape" presStyleCnt="0">
        <dgm:presLayoutVars>
          <dgm:dir/>
          <dgm:resizeHandles/>
        </dgm:presLayoutVars>
      </dgm:prSet>
      <dgm:spPr/>
    </dgm:pt>
    <dgm:pt modelId="{354322AC-543F-7B4D-9462-19266D933BD9}" type="pres">
      <dgm:prSet presAssocID="{0877FA67-ADA0-4EE1-9FA7-D6302851A39A}" presName="pyramid" presStyleLbl="node1" presStyleIdx="0" presStyleCnt="1" custLinFactNeighborX="-5677" custLinFactNeighborY="1069"/>
      <dgm:spPr>
        <a:solidFill>
          <a:schemeClr val="accent3"/>
        </a:solidFill>
      </dgm:spPr>
    </dgm:pt>
    <dgm:pt modelId="{4FF83567-D9E2-F642-BB98-A6665EDC2A4B}" type="pres">
      <dgm:prSet presAssocID="{0877FA67-ADA0-4EE1-9FA7-D6302851A39A}" presName="theList" presStyleCnt="0"/>
      <dgm:spPr/>
    </dgm:pt>
    <dgm:pt modelId="{ED558846-19D6-5642-BA06-5153CE9362F5}" type="pres">
      <dgm:prSet presAssocID="{2CE67E40-2430-4395-9C80-9A4D6CF8751E}" presName="aNode" presStyleLbl="fgAcc1" presStyleIdx="0" presStyleCnt="4">
        <dgm:presLayoutVars>
          <dgm:bulletEnabled val="1"/>
        </dgm:presLayoutVars>
      </dgm:prSet>
      <dgm:spPr/>
    </dgm:pt>
    <dgm:pt modelId="{E806DC5D-EEAB-8641-BB05-03EA16C989D4}" type="pres">
      <dgm:prSet presAssocID="{2CE67E40-2430-4395-9C80-9A4D6CF8751E}" presName="aSpace" presStyleCnt="0"/>
      <dgm:spPr/>
    </dgm:pt>
    <dgm:pt modelId="{67928534-BC78-154E-B7BD-574A0B0F91B0}" type="pres">
      <dgm:prSet presAssocID="{DF0637BF-EAEC-4CBF-BD61-06C1FF4352BF}" presName="aNode" presStyleLbl="fgAcc1" presStyleIdx="1" presStyleCnt="4">
        <dgm:presLayoutVars>
          <dgm:bulletEnabled val="1"/>
        </dgm:presLayoutVars>
      </dgm:prSet>
      <dgm:spPr/>
    </dgm:pt>
    <dgm:pt modelId="{EB84C3EA-DBAB-544E-AAC7-074B6517026B}" type="pres">
      <dgm:prSet presAssocID="{DF0637BF-EAEC-4CBF-BD61-06C1FF4352BF}" presName="aSpace" presStyleCnt="0"/>
      <dgm:spPr/>
    </dgm:pt>
    <dgm:pt modelId="{E15C81BD-7BD3-6F4D-8C27-F4FA787B0CE9}" type="pres">
      <dgm:prSet presAssocID="{071A5931-78E6-4840-B637-E12D4CE8AB62}" presName="aNode" presStyleLbl="fgAcc1" presStyleIdx="2" presStyleCnt="4">
        <dgm:presLayoutVars>
          <dgm:bulletEnabled val="1"/>
        </dgm:presLayoutVars>
      </dgm:prSet>
      <dgm:spPr/>
    </dgm:pt>
    <dgm:pt modelId="{CA2770A3-47D3-9B47-8FD2-327C5A502977}" type="pres">
      <dgm:prSet presAssocID="{071A5931-78E6-4840-B637-E12D4CE8AB62}" presName="aSpace" presStyleCnt="0"/>
      <dgm:spPr/>
    </dgm:pt>
    <dgm:pt modelId="{1F28743B-F998-2141-B30F-3A3458C3C9CC}" type="pres">
      <dgm:prSet presAssocID="{BDA1607B-2B6B-498B-831C-DC581F728653}" presName="aNode" presStyleLbl="fgAcc1" presStyleIdx="3" presStyleCnt="4">
        <dgm:presLayoutVars>
          <dgm:bulletEnabled val="1"/>
        </dgm:presLayoutVars>
      </dgm:prSet>
      <dgm:spPr/>
    </dgm:pt>
    <dgm:pt modelId="{D5C6334F-D5DE-9A4F-B8FD-EB5DF6290A6B}" type="pres">
      <dgm:prSet presAssocID="{BDA1607B-2B6B-498B-831C-DC581F728653}" presName="aSpace" presStyleCnt="0"/>
      <dgm:spPr/>
    </dgm:pt>
  </dgm:ptLst>
  <dgm:cxnLst>
    <dgm:cxn modelId="{C1C77D66-80C3-461C-AB46-D7DE1E2C25E6}" srcId="{0877FA67-ADA0-4EE1-9FA7-D6302851A39A}" destId="{DF0637BF-EAEC-4CBF-BD61-06C1FF4352BF}" srcOrd="1" destOrd="0" parTransId="{88695A1F-9255-486F-A27B-F9331FFE1ED1}" sibTransId="{1E6F70A4-91EB-4D96-8E8A-EE2034B7162C}"/>
    <dgm:cxn modelId="{39758E72-E212-7047-A81C-15D0D623326B}" type="presOf" srcId="{DF0637BF-EAEC-4CBF-BD61-06C1FF4352BF}" destId="{67928534-BC78-154E-B7BD-574A0B0F91B0}" srcOrd="0" destOrd="0" presId="urn:microsoft.com/office/officeart/2005/8/layout/pyramid2"/>
    <dgm:cxn modelId="{CC727155-99A9-4A0B-B70C-DAEE1B36E48A}" srcId="{0877FA67-ADA0-4EE1-9FA7-D6302851A39A}" destId="{071A5931-78E6-4840-B637-E12D4CE8AB62}" srcOrd="2" destOrd="0" parTransId="{922FDFFB-13A6-4EB1-A25E-F106C9D9BFC7}" sibTransId="{F244DFC8-7F98-4617-9F31-8850A07D4A55}"/>
    <dgm:cxn modelId="{8B442D56-F957-3347-9A2F-420F09BF5B38}" type="presOf" srcId="{071A5931-78E6-4840-B637-E12D4CE8AB62}" destId="{E15C81BD-7BD3-6F4D-8C27-F4FA787B0CE9}" srcOrd="0" destOrd="0" presId="urn:microsoft.com/office/officeart/2005/8/layout/pyramid2"/>
    <dgm:cxn modelId="{6110635A-61C9-4111-B72D-50848F3B6A47}" srcId="{0877FA67-ADA0-4EE1-9FA7-D6302851A39A}" destId="{2CE67E40-2430-4395-9C80-9A4D6CF8751E}" srcOrd="0" destOrd="0" parTransId="{695A1192-43A5-40C2-BD4C-BB67D153D049}" sibTransId="{97BCA662-68FD-4177-A0A7-1FAEBED7116B}"/>
    <dgm:cxn modelId="{4B4F6EC7-90C5-3B47-8D64-F4DBE37FEDEF}" type="presOf" srcId="{2CE67E40-2430-4395-9C80-9A4D6CF8751E}" destId="{ED558846-19D6-5642-BA06-5153CE9362F5}" srcOrd="0" destOrd="0" presId="urn:microsoft.com/office/officeart/2005/8/layout/pyramid2"/>
    <dgm:cxn modelId="{3D48F1D6-C84D-4950-91AF-1D91AE73A839}" srcId="{0877FA67-ADA0-4EE1-9FA7-D6302851A39A}" destId="{BDA1607B-2B6B-498B-831C-DC581F728653}" srcOrd="3" destOrd="0" parTransId="{2CD2C967-426C-4A69-932C-1A63376F878C}" sibTransId="{26F3B6E0-F57A-47A8-8A99-FEE6B31EE57C}"/>
    <dgm:cxn modelId="{FE48AFDF-9887-AA46-8B2D-14A91EB1BDC6}" type="presOf" srcId="{0877FA67-ADA0-4EE1-9FA7-D6302851A39A}" destId="{CAB259A4-BEA0-D046-BB49-4681ECE8BF69}" srcOrd="0" destOrd="0" presId="urn:microsoft.com/office/officeart/2005/8/layout/pyramid2"/>
    <dgm:cxn modelId="{D9A98FF1-E534-3241-956B-477EFCE5BC10}" type="presOf" srcId="{BDA1607B-2B6B-498B-831C-DC581F728653}" destId="{1F28743B-F998-2141-B30F-3A3458C3C9CC}" srcOrd="0" destOrd="0" presId="urn:microsoft.com/office/officeart/2005/8/layout/pyramid2"/>
    <dgm:cxn modelId="{0649F381-7FBE-C144-A66C-B7642EFA0ADB}" type="presParOf" srcId="{CAB259A4-BEA0-D046-BB49-4681ECE8BF69}" destId="{354322AC-543F-7B4D-9462-19266D933BD9}" srcOrd="0" destOrd="0" presId="urn:microsoft.com/office/officeart/2005/8/layout/pyramid2"/>
    <dgm:cxn modelId="{29E6B872-2ACD-C940-9372-FA8815441736}" type="presParOf" srcId="{CAB259A4-BEA0-D046-BB49-4681ECE8BF69}" destId="{4FF83567-D9E2-F642-BB98-A6665EDC2A4B}" srcOrd="1" destOrd="0" presId="urn:microsoft.com/office/officeart/2005/8/layout/pyramid2"/>
    <dgm:cxn modelId="{95C3882B-093A-0E47-A2EA-3470490C145D}" type="presParOf" srcId="{4FF83567-D9E2-F642-BB98-A6665EDC2A4B}" destId="{ED558846-19D6-5642-BA06-5153CE9362F5}" srcOrd="0" destOrd="0" presId="urn:microsoft.com/office/officeart/2005/8/layout/pyramid2"/>
    <dgm:cxn modelId="{1173EFC8-238D-584B-A2A8-EC4469CB542E}" type="presParOf" srcId="{4FF83567-D9E2-F642-BB98-A6665EDC2A4B}" destId="{E806DC5D-EEAB-8641-BB05-03EA16C989D4}" srcOrd="1" destOrd="0" presId="urn:microsoft.com/office/officeart/2005/8/layout/pyramid2"/>
    <dgm:cxn modelId="{FF3A1237-D41A-2545-B584-F1A2D304E19D}" type="presParOf" srcId="{4FF83567-D9E2-F642-BB98-A6665EDC2A4B}" destId="{67928534-BC78-154E-B7BD-574A0B0F91B0}" srcOrd="2" destOrd="0" presId="urn:microsoft.com/office/officeart/2005/8/layout/pyramid2"/>
    <dgm:cxn modelId="{7BB82B90-5F05-F046-8AF0-551EAFC45D7F}" type="presParOf" srcId="{4FF83567-D9E2-F642-BB98-A6665EDC2A4B}" destId="{EB84C3EA-DBAB-544E-AAC7-074B6517026B}" srcOrd="3" destOrd="0" presId="urn:microsoft.com/office/officeart/2005/8/layout/pyramid2"/>
    <dgm:cxn modelId="{4B6D217C-E75D-7B4B-B092-62D9F2F9AB65}" type="presParOf" srcId="{4FF83567-D9E2-F642-BB98-A6665EDC2A4B}" destId="{E15C81BD-7BD3-6F4D-8C27-F4FA787B0CE9}" srcOrd="4" destOrd="0" presId="urn:microsoft.com/office/officeart/2005/8/layout/pyramid2"/>
    <dgm:cxn modelId="{D31FE6A2-7903-EA4D-B841-183B81D9FED7}" type="presParOf" srcId="{4FF83567-D9E2-F642-BB98-A6665EDC2A4B}" destId="{CA2770A3-47D3-9B47-8FD2-327C5A502977}" srcOrd="5" destOrd="0" presId="urn:microsoft.com/office/officeart/2005/8/layout/pyramid2"/>
    <dgm:cxn modelId="{88F1F7FD-21DA-194E-B9D4-88D0BF62B32F}" type="presParOf" srcId="{4FF83567-D9E2-F642-BB98-A6665EDC2A4B}" destId="{1F28743B-F998-2141-B30F-3A3458C3C9CC}" srcOrd="6" destOrd="0" presId="urn:microsoft.com/office/officeart/2005/8/layout/pyramid2"/>
    <dgm:cxn modelId="{AC9DBCE6-6F1F-E349-A04B-3750499FD93E}" type="presParOf" srcId="{4FF83567-D9E2-F642-BB98-A6665EDC2A4B}" destId="{D5C6334F-D5DE-9A4F-B8FD-EB5DF6290A6B}" srcOrd="7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23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3408742-850F-47EA-A692-4C001E051ABC}" type="doc">
      <dgm:prSet loTypeId="urn:microsoft.com/office/officeart/2005/8/layout/hProcess10" loCatId="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BF5F6E8D-ACF9-4CC4-962D-516FA9CD6384}">
      <dgm:prSet phldrT="[Text]" custT="1"/>
      <dgm:spPr/>
      <dgm:t>
        <a:bodyPr/>
        <a:lstStyle/>
        <a:p>
          <a:endParaRPr lang="en-US" sz="5400" dirty="0"/>
        </a:p>
      </dgm:t>
    </dgm:pt>
    <dgm:pt modelId="{5B86DCEE-CFBC-4AB9-B57D-704B1C7F8747}" type="sibTrans" cxnId="{325EA715-5B2B-4127-A68C-12C36FC82564}">
      <dgm:prSet/>
      <dgm:spPr/>
      <dgm:t>
        <a:bodyPr/>
        <a:lstStyle/>
        <a:p>
          <a:endParaRPr lang="en-US" dirty="0"/>
        </a:p>
      </dgm:t>
    </dgm:pt>
    <dgm:pt modelId="{70599FFE-12CE-42BB-B500-DC1ECB914558}" type="parTrans" cxnId="{325EA715-5B2B-4127-A68C-12C36FC82564}">
      <dgm:prSet/>
      <dgm:spPr/>
      <dgm:t>
        <a:bodyPr/>
        <a:lstStyle/>
        <a:p>
          <a:endParaRPr lang="en-US"/>
        </a:p>
      </dgm:t>
    </dgm:pt>
    <dgm:pt modelId="{E52CA34E-AB53-4637-8C5F-BE8EE1D0B169}">
      <dgm:prSet phldrT="[Text]" custT="1"/>
      <dgm:spPr/>
      <dgm:t>
        <a:bodyPr/>
        <a:lstStyle/>
        <a:p>
          <a:endParaRPr lang="en-US" sz="4000" dirty="0"/>
        </a:p>
      </dgm:t>
    </dgm:pt>
    <dgm:pt modelId="{3CF8AD47-C72D-49BB-B182-7EB0388FAC97}" type="sibTrans" cxnId="{0343EE0C-4322-40D9-9B56-6F25A8056640}">
      <dgm:prSet/>
      <dgm:spPr/>
      <dgm:t>
        <a:bodyPr/>
        <a:lstStyle/>
        <a:p>
          <a:endParaRPr lang="en-US"/>
        </a:p>
      </dgm:t>
    </dgm:pt>
    <dgm:pt modelId="{F34D3EC1-B3B0-4203-89F5-254F04431D16}" type="parTrans" cxnId="{0343EE0C-4322-40D9-9B56-6F25A8056640}">
      <dgm:prSet/>
      <dgm:spPr/>
      <dgm:t>
        <a:bodyPr/>
        <a:lstStyle/>
        <a:p>
          <a:endParaRPr lang="en-US"/>
        </a:p>
      </dgm:t>
    </dgm:pt>
    <dgm:pt modelId="{5ECBD11C-60DF-42A1-9662-74D1920BE78A}">
      <dgm:prSet phldrT="[Text]" custT="1"/>
      <dgm:spPr/>
      <dgm:t>
        <a:bodyPr anchor="ctr"/>
        <a:lstStyle/>
        <a:p>
          <a:endParaRPr lang="en-US" sz="5400" dirty="0"/>
        </a:p>
      </dgm:t>
    </dgm:pt>
    <dgm:pt modelId="{276A89C3-583A-448E-BB8B-8B0F3EB2C5B5}" type="sibTrans" cxnId="{BD156997-F63E-4343-BA18-2748CA2CA912}">
      <dgm:prSet/>
      <dgm:spPr/>
      <dgm:t>
        <a:bodyPr/>
        <a:lstStyle/>
        <a:p>
          <a:endParaRPr lang="en-US"/>
        </a:p>
      </dgm:t>
    </dgm:pt>
    <dgm:pt modelId="{47520367-1A45-498E-8F54-623C6815559A}" type="parTrans" cxnId="{BD156997-F63E-4343-BA18-2748CA2CA912}">
      <dgm:prSet/>
      <dgm:spPr/>
      <dgm:t>
        <a:bodyPr/>
        <a:lstStyle/>
        <a:p>
          <a:endParaRPr lang="en-US"/>
        </a:p>
      </dgm:t>
    </dgm:pt>
    <dgm:pt modelId="{498D8BF4-568D-1F47-A9FF-E5BCFD5C14D0}" type="pres">
      <dgm:prSet presAssocID="{53408742-850F-47EA-A692-4C001E051ABC}" presName="Name0" presStyleCnt="0">
        <dgm:presLayoutVars>
          <dgm:dir/>
          <dgm:resizeHandles val="exact"/>
        </dgm:presLayoutVars>
      </dgm:prSet>
      <dgm:spPr/>
    </dgm:pt>
    <dgm:pt modelId="{47CBAEA8-92D3-0647-A24D-F8891A71D2D6}" type="pres">
      <dgm:prSet presAssocID="{5ECBD11C-60DF-42A1-9662-74D1920BE78A}" presName="composite" presStyleCnt="0"/>
      <dgm:spPr/>
    </dgm:pt>
    <dgm:pt modelId="{57AB13AE-CBC5-E04D-B3FE-66DE5EF4A9E3}" type="pres">
      <dgm:prSet presAssocID="{5ECBD11C-60DF-42A1-9662-74D1920BE78A}" presName="imagSh" presStyleLbl="bgImgPlace1" presStyleIdx="0" presStyleCnt="3" custAng="5400000" custScaleX="128556" custScaleY="15701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</dgm:spPr>
    </dgm:pt>
    <dgm:pt modelId="{0DAD3330-B789-5746-AC94-86A2EA0A276B}" type="pres">
      <dgm:prSet presAssocID="{5ECBD11C-60DF-42A1-9662-74D1920BE78A}" presName="txNode" presStyleLbl="node1" presStyleIdx="0" presStyleCnt="3" custLinFactNeighborY="23085">
        <dgm:presLayoutVars>
          <dgm:bulletEnabled val="1"/>
        </dgm:presLayoutVars>
      </dgm:prSet>
      <dgm:spPr/>
    </dgm:pt>
    <dgm:pt modelId="{BAF60DFF-ABD7-A54B-B4E4-E46DC9092B80}" type="pres">
      <dgm:prSet presAssocID="{276A89C3-583A-448E-BB8B-8B0F3EB2C5B5}" presName="sibTrans" presStyleLbl="sibTrans2D1" presStyleIdx="0" presStyleCnt="2" custLinFactNeighborX="6293" custLinFactNeighborY="-30271"/>
      <dgm:spPr/>
    </dgm:pt>
    <dgm:pt modelId="{9D739AF6-7239-974E-9773-68426F0A5B87}" type="pres">
      <dgm:prSet presAssocID="{276A89C3-583A-448E-BB8B-8B0F3EB2C5B5}" presName="connTx" presStyleLbl="sibTrans2D1" presStyleIdx="0" presStyleCnt="2"/>
      <dgm:spPr/>
    </dgm:pt>
    <dgm:pt modelId="{215471F6-F338-C540-B0C8-4408B4617972}" type="pres">
      <dgm:prSet presAssocID="{BF5F6E8D-ACF9-4CC4-962D-516FA9CD6384}" presName="composite" presStyleCnt="0"/>
      <dgm:spPr/>
    </dgm:pt>
    <dgm:pt modelId="{BD92CC47-A57C-274D-B36F-7A60AA45504A}" type="pres">
      <dgm:prSet presAssocID="{BF5F6E8D-ACF9-4CC4-962D-516FA9CD6384}" presName="imagSh" presStyleLbl="bgImgPlace1" presStyleIdx="1" presStyleCnt="3" custAng="5400000" custScaleX="132113" custScaleY="155344" custLinFactNeighborX="3905" custLinFactNeighborY="0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8000" r="-28000"/>
          </a:stretch>
        </a:blipFill>
      </dgm:spPr>
    </dgm:pt>
    <dgm:pt modelId="{32912AD1-D779-1344-AA65-BE9F7BFFF618}" type="pres">
      <dgm:prSet presAssocID="{BF5F6E8D-ACF9-4CC4-962D-516FA9CD6384}" presName="txNode" presStyleLbl="node1" presStyleIdx="1" presStyleCnt="3" custLinFactNeighborX="3368" custLinFactNeighborY="25281">
        <dgm:presLayoutVars>
          <dgm:bulletEnabled val="1"/>
        </dgm:presLayoutVars>
      </dgm:prSet>
      <dgm:spPr/>
    </dgm:pt>
    <dgm:pt modelId="{953B3EF7-8550-8D41-BFE7-268995C31524}" type="pres">
      <dgm:prSet presAssocID="{5B86DCEE-CFBC-4AB9-B57D-704B1C7F8747}" presName="sibTrans" presStyleLbl="sibTrans2D1" presStyleIdx="1" presStyleCnt="2" custScaleX="133517" custScaleY="109108" custLinFactNeighborX="30699" custLinFactNeighborY="-32847"/>
      <dgm:spPr/>
    </dgm:pt>
    <dgm:pt modelId="{912D8A85-15BC-A647-87C2-5C9C29950FCF}" type="pres">
      <dgm:prSet presAssocID="{5B86DCEE-CFBC-4AB9-B57D-704B1C7F8747}" presName="connTx" presStyleLbl="sibTrans2D1" presStyleIdx="1" presStyleCnt="2"/>
      <dgm:spPr/>
    </dgm:pt>
    <dgm:pt modelId="{4B1259A3-5218-324C-A392-5B2109CDBD86}" type="pres">
      <dgm:prSet presAssocID="{E52CA34E-AB53-4637-8C5F-BE8EE1D0B169}" presName="composite" presStyleCnt="0"/>
      <dgm:spPr/>
    </dgm:pt>
    <dgm:pt modelId="{BA3DCD4A-E45D-4F4A-9C28-B5B92E6C1542}" type="pres">
      <dgm:prSet presAssocID="{E52CA34E-AB53-4637-8C5F-BE8EE1D0B169}" presName="imagSh" presStyleLbl="bgImgPlace1" presStyleIdx="2" presStyleCnt="3" custAng="0" custScaleX="150053" custScaleY="133369" custLinFactNeighborY="546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</dgm:spPr>
    </dgm:pt>
    <dgm:pt modelId="{703B97C2-A802-4941-9229-06B3ED0F2491}" type="pres">
      <dgm:prSet presAssocID="{E52CA34E-AB53-4637-8C5F-BE8EE1D0B169}" presName="txNode" presStyleLbl="node1" presStyleIdx="2" presStyleCnt="3" custLinFactNeighborX="49" custLinFactNeighborY="26794">
        <dgm:presLayoutVars>
          <dgm:bulletEnabled val="1"/>
        </dgm:presLayoutVars>
      </dgm:prSet>
      <dgm:spPr/>
    </dgm:pt>
  </dgm:ptLst>
  <dgm:cxnLst>
    <dgm:cxn modelId="{0343EE0C-4322-40D9-9B56-6F25A8056640}" srcId="{53408742-850F-47EA-A692-4C001E051ABC}" destId="{E52CA34E-AB53-4637-8C5F-BE8EE1D0B169}" srcOrd="2" destOrd="0" parTransId="{F34D3EC1-B3B0-4203-89F5-254F04431D16}" sibTransId="{3CF8AD47-C72D-49BB-B182-7EB0388FAC97}"/>
    <dgm:cxn modelId="{325EA715-5B2B-4127-A68C-12C36FC82564}" srcId="{53408742-850F-47EA-A692-4C001E051ABC}" destId="{BF5F6E8D-ACF9-4CC4-962D-516FA9CD6384}" srcOrd="1" destOrd="0" parTransId="{70599FFE-12CE-42BB-B500-DC1ECB914558}" sibTransId="{5B86DCEE-CFBC-4AB9-B57D-704B1C7F8747}"/>
    <dgm:cxn modelId="{C7D8E023-0775-C344-838D-58DCFF68A75B}" type="presOf" srcId="{5B86DCEE-CFBC-4AB9-B57D-704B1C7F8747}" destId="{912D8A85-15BC-A647-87C2-5C9C29950FCF}" srcOrd="1" destOrd="0" presId="urn:microsoft.com/office/officeart/2005/8/layout/hProcess10"/>
    <dgm:cxn modelId="{32EF255B-25A5-F04B-B407-BCA2CE53A394}" type="presOf" srcId="{276A89C3-583A-448E-BB8B-8B0F3EB2C5B5}" destId="{9D739AF6-7239-974E-9773-68426F0A5B87}" srcOrd="1" destOrd="0" presId="urn:microsoft.com/office/officeart/2005/8/layout/hProcess10"/>
    <dgm:cxn modelId="{A3E53559-DAD1-7E4D-95A9-C9409B72FD7F}" type="presOf" srcId="{5ECBD11C-60DF-42A1-9662-74D1920BE78A}" destId="{0DAD3330-B789-5746-AC94-86A2EA0A276B}" srcOrd="0" destOrd="0" presId="urn:microsoft.com/office/officeart/2005/8/layout/hProcess10"/>
    <dgm:cxn modelId="{BD156997-F63E-4343-BA18-2748CA2CA912}" srcId="{53408742-850F-47EA-A692-4C001E051ABC}" destId="{5ECBD11C-60DF-42A1-9662-74D1920BE78A}" srcOrd="0" destOrd="0" parTransId="{47520367-1A45-498E-8F54-623C6815559A}" sibTransId="{276A89C3-583A-448E-BB8B-8B0F3EB2C5B5}"/>
    <dgm:cxn modelId="{9DDCD5A0-0BDD-704B-947F-55FFB7D737C7}" type="presOf" srcId="{BF5F6E8D-ACF9-4CC4-962D-516FA9CD6384}" destId="{32912AD1-D779-1344-AA65-BE9F7BFFF618}" srcOrd="0" destOrd="0" presId="urn:microsoft.com/office/officeart/2005/8/layout/hProcess10"/>
    <dgm:cxn modelId="{18B48CB5-A91B-0E43-A5EA-0203461091E0}" type="presOf" srcId="{53408742-850F-47EA-A692-4C001E051ABC}" destId="{498D8BF4-568D-1F47-A9FF-E5BCFD5C14D0}" srcOrd="0" destOrd="0" presId="urn:microsoft.com/office/officeart/2005/8/layout/hProcess10"/>
    <dgm:cxn modelId="{B8D91DCE-546B-6A44-A2A5-60D664773D98}" type="presOf" srcId="{5B86DCEE-CFBC-4AB9-B57D-704B1C7F8747}" destId="{953B3EF7-8550-8D41-BFE7-268995C31524}" srcOrd="0" destOrd="0" presId="urn:microsoft.com/office/officeart/2005/8/layout/hProcess10"/>
    <dgm:cxn modelId="{ACB859F3-2DE0-DE49-8998-B32D0966AE84}" type="presOf" srcId="{276A89C3-583A-448E-BB8B-8B0F3EB2C5B5}" destId="{BAF60DFF-ABD7-A54B-B4E4-E46DC9092B80}" srcOrd="0" destOrd="0" presId="urn:microsoft.com/office/officeart/2005/8/layout/hProcess10"/>
    <dgm:cxn modelId="{E1FB04F6-AAC3-AC47-A19B-ACCD511B9F63}" type="presOf" srcId="{E52CA34E-AB53-4637-8C5F-BE8EE1D0B169}" destId="{703B97C2-A802-4941-9229-06B3ED0F2491}" srcOrd="0" destOrd="0" presId="urn:microsoft.com/office/officeart/2005/8/layout/hProcess10"/>
    <dgm:cxn modelId="{38FA3A9C-D80C-F247-8728-F03B82CA62EE}" type="presParOf" srcId="{498D8BF4-568D-1F47-A9FF-E5BCFD5C14D0}" destId="{47CBAEA8-92D3-0647-A24D-F8891A71D2D6}" srcOrd="0" destOrd="0" presId="urn:microsoft.com/office/officeart/2005/8/layout/hProcess10"/>
    <dgm:cxn modelId="{40A95D1D-6823-B244-A052-A840629F5DB0}" type="presParOf" srcId="{47CBAEA8-92D3-0647-A24D-F8891A71D2D6}" destId="{57AB13AE-CBC5-E04D-B3FE-66DE5EF4A9E3}" srcOrd="0" destOrd="0" presId="urn:microsoft.com/office/officeart/2005/8/layout/hProcess10"/>
    <dgm:cxn modelId="{40B10E52-EB1A-2A4B-A2DD-22684F913230}" type="presParOf" srcId="{47CBAEA8-92D3-0647-A24D-F8891A71D2D6}" destId="{0DAD3330-B789-5746-AC94-86A2EA0A276B}" srcOrd="1" destOrd="0" presId="urn:microsoft.com/office/officeart/2005/8/layout/hProcess10"/>
    <dgm:cxn modelId="{618A6701-D684-4E40-9F3F-55C79582F03E}" type="presParOf" srcId="{498D8BF4-568D-1F47-A9FF-E5BCFD5C14D0}" destId="{BAF60DFF-ABD7-A54B-B4E4-E46DC9092B80}" srcOrd="1" destOrd="0" presId="urn:microsoft.com/office/officeart/2005/8/layout/hProcess10"/>
    <dgm:cxn modelId="{D4DB434D-EA11-0245-8FFA-490095C785A5}" type="presParOf" srcId="{BAF60DFF-ABD7-A54B-B4E4-E46DC9092B80}" destId="{9D739AF6-7239-974E-9773-68426F0A5B87}" srcOrd="0" destOrd="0" presId="urn:microsoft.com/office/officeart/2005/8/layout/hProcess10"/>
    <dgm:cxn modelId="{0263A0E8-7F99-AB47-BD50-6455BCF18612}" type="presParOf" srcId="{498D8BF4-568D-1F47-A9FF-E5BCFD5C14D0}" destId="{215471F6-F338-C540-B0C8-4408B4617972}" srcOrd="2" destOrd="0" presId="urn:microsoft.com/office/officeart/2005/8/layout/hProcess10"/>
    <dgm:cxn modelId="{1CB7CB56-94B4-0F48-ABF5-B27AF7A3ECE5}" type="presParOf" srcId="{215471F6-F338-C540-B0C8-4408B4617972}" destId="{BD92CC47-A57C-274D-B36F-7A60AA45504A}" srcOrd="0" destOrd="0" presId="urn:microsoft.com/office/officeart/2005/8/layout/hProcess10"/>
    <dgm:cxn modelId="{7B8B048E-84A7-FC42-AC38-76B9833506CC}" type="presParOf" srcId="{215471F6-F338-C540-B0C8-4408B4617972}" destId="{32912AD1-D779-1344-AA65-BE9F7BFFF618}" srcOrd="1" destOrd="0" presId="urn:microsoft.com/office/officeart/2005/8/layout/hProcess10"/>
    <dgm:cxn modelId="{04AEB8EE-A97A-2942-BF8B-92B2DA6D58BE}" type="presParOf" srcId="{498D8BF4-568D-1F47-A9FF-E5BCFD5C14D0}" destId="{953B3EF7-8550-8D41-BFE7-268995C31524}" srcOrd="3" destOrd="0" presId="urn:microsoft.com/office/officeart/2005/8/layout/hProcess10"/>
    <dgm:cxn modelId="{16BE9A64-7461-114D-AB92-7F3ED6F6F2A5}" type="presParOf" srcId="{953B3EF7-8550-8D41-BFE7-268995C31524}" destId="{912D8A85-15BC-A647-87C2-5C9C29950FCF}" srcOrd="0" destOrd="0" presId="urn:microsoft.com/office/officeart/2005/8/layout/hProcess10"/>
    <dgm:cxn modelId="{DA1066CD-E650-6E42-B963-82A26B3812BB}" type="presParOf" srcId="{498D8BF4-568D-1F47-A9FF-E5BCFD5C14D0}" destId="{4B1259A3-5218-324C-A392-5B2109CDBD86}" srcOrd="4" destOrd="0" presId="urn:microsoft.com/office/officeart/2005/8/layout/hProcess10"/>
    <dgm:cxn modelId="{C8C0FD5E-8E03-4A41-BDFB-AC18D08C068E}" type="presParOf" srcId="{4B1259A3-5218-324C-A392-5B2109CDBD86}" destId="{BA3DCD4A-E45D-4F4A-9C28-B5B92E6C1542}" srcOrd="0" destOrd="0" presId="urn:microsoft.com/office/officeart/2005/8/layout/hProcess10"/>
    <dgm:cxn modelId="{92336297-9D42-5542-B234-296471242D0F}" type="presParOf" srcId="{4B1259A3-5218-324C-A392-5B2109CDBD86}" destId="{703B97C2-A802-4941-9229-06B3ED0F2491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3408742-850F-47EA-A692-4C001E051ABC}" type="doc">
      <dgm:prSet loTypeId="urn:microsoft.com/office/officeart/2005/8/layout/gear1" loCatId="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4C4562A5-9424-4179-8DDC-066A04F61491}">
      <dgm:prSet phldrT="[Text]" custT="1"/>
      <dgm:spPr/>
      <dgm:t>
        <a:bodyPr/>
        <a:lstStyle/>
        <a:p>
          <a:r>
            <a:rPr lang="en-US" sz="5400" dirty="0"/>
            <a:t>Thermoelectric chip</a:t>
          </a:r>
        </a:p>
      </dgm:t>
    </dgm:pt>
    <dgm:pt modelId="{12D63B4C-FA50-4402-995B-D97E0DD0B40A}" type="parTrans" cxnId="{BFDEC287-CC54-4222-8A91-6463182B5454}">
      <dgm:prSet/>
      <dgm:spPr/>
      <dgm:t>
        <a:bodyPr/>
        <a:lstStyle/>
        <a:p>
          <a:endParaRPr lang="en-US"/>
        </a:p>
      </dgm:t>
    </dgm:pt>
    <dgm:pt modelId="{A2C6CD55-59A4-4FFE-ACC9-12CAF53414E5}" type="sibTrans" cxnId="{BFDEC287-CC54-4222-8A91-6463182B5454}">
      <dgm:prSet/>
      <dgm:spPr/>
      <dgm:t>
        <a:bodyPr/>
        <a:lstStyle/>
        <a:p>
          <a:endParaRPr lang="en-US"/>
        </a:p>
      </dgm:t>
    </dgm:pt>
    <dgm:pt modelId="{69275BDC-854D-4B50-9073-6B6082FFB1C9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4400" dirty="0"/>
            <a:t>Uses Peltier effect</a:t>
          </a:r>
        </a:p>
      </dgm:t>
    </dgm:pt>
    <dgm:pt modelId="{3A0DCBA9-C412-4110-A48B-E14417A4C5A8}" type="parTrans" cxnId="{9DD10FEF-8133-4748-BE66-B211AC491B81}">
      <dgm:prSet/>
      <dgm:spPr/>
      <dgm:t>
        <a:bodyPr/>
        <a:lstStyle/>
        <a:p>
          <a:endParaRPr lang="en-US"/>
        </a:p>
      </dgm:t>
    </dgm:pt>
    <dgm:pt modelId="{21243ADF-D43F-44E3-802F-B1722401B760}" type="sibTrans" cxnId="{9DD10FEF-8133-4748-BE66-B211AC491B81}">
      <dgm:prSet/>
      <dgm:spPr/>
      <dgm:t>
        <a:bodyPr/>
        <a:lstStyle/>
        <a:p>
          <a:endParaRPr lang="en-US"/>
        </a:p>
      </dgm:t>
    </dgm:pt>
    <dgm:pt modelId="{3247A796-DE40-47D4-8567-9BA611980D46}">
      <dgm:prSet phldrT="[Text]" custT="1"/>
      <dgm:spPr/>
      <dgm:t>
        <a:bodyPr/>
        <a:lstStyle/>
        <a:p>
          <a:pPr>
            <a:spcAft>
              <a:spcPts val="0"/>
            </a:spcAft>
          </a:pPr>
          <a:r>
            <a:rPr lang="en-US" sz="4400" dirty="0"/>
            <a:t>Heats one side of chip, cools other side</a:t>
          </a:r>
        </a:p>
      </dgm:t>
    </dgm:pt>
    <dgm:pt modelId="{C454627C-7D74-471C-A514-40B3E44B3F02}" type="parTrans" cxnId="{54336395-E7AC-442D-AD68-21593BE3899C}">
      <dgm:prSet/>
      <dgm:spPr/>
      <dgm:t>
        <a:bodyPr/>
        <a:lstStyle/>
        <a:p>
          <a:endParaRPr lang="en-US"/>
        </a:p>
      </dgm:t>
    </dgm:pt>
    <dgm:pt modelId="{1C931096-5640-45B7-8AB2-36747DC21223}" type="sibTrans" cxnId="{54336395-E7AC-442D-AD68-21593BE3899C}">
      <dgm:prSet/>
      <dgm:spPr/>
      <dgm:t>
        <a:bodyPr/>
        <a:lstStyle/>
        <a:p>
          <a:endParaRPr lang="en-US"/>
        </a:p>
      </dgm:t>
    </dgm:pt>
    <dgm:pt modelId="{5ECBD11C-60DF-42A1-9662-74D1920BE78A}">
      <dgm:prSet phldrT="[Text]" custT="1"/>
      <dgm:spPr/>
      <dgm:t>
        <a:bodyPr anchor="ctr"/>
        <a:lstStyle/>
        <a:p>
          <a:r>
            <a:rPr lang="en-US" sz="5400" dirty="0"/>
            <a:t>Water Pump and Perfusion Pad</a:t>
          </a:r>
        </a:p>
      </dgm:t>
    </dgm:pt>
    <dgm:pt modelId="{47520367-1A45-498E-8F54-623C6815559A}" type="parTrans" cxnId="{BD156997-F63E-4343-BA18-2748CA2CA912}">
      <dgm:prSet/>
      <dgm:spPr/>
      <dgm:t>
        <a:bodyPr/>
        <a:lstStyle/>
        <a:p>
          <a:endParaRPr lang="en-US"/>
        </a:p>
      </dgm:t>
    </dgm:pt>
    <dgm:pt modelId="{276A89C3-583A-448E-BB8B-8B0F3EB2C5B5}" type="sibTrans" cxnId="{BD156997-F63E-4343-BA18-2748CA2CA912}">
      <dgm:prSet/>
      <dgm:spPr/>
      <dgm:t>
        <a:bodyPr/>
        <a:lstStyle/>
        <a:p>
          <a:endParaRPr lang="en-US"/>
        </a:p>
      </dgm:t>
    </dgm:pt>
    <dgm:pt modelId="{7AB64F44-766E-4EFF-9D29-DAAA64778BCA}">
      <dgm:prSet phldrT="[Text]" custT="1"/>
      <dgm:spPr/>
      <dgm:t>
        <a:bodyPr/>
        <a:lstStyle/>
        <a:p>
          <a:r>
            <a:rPr lang="en-US" sz="4400" dirty="0"/>
            <a:t>Pumps and circulates water that is heated/cooled system</a:t>
          </a:r>
        </a:p>
      </dgm:t>
    </dgm:pt>
    <dgm:pt modelId="{EC808033-C5B4-4382-AB80-7F1A1087B397}" type="parTrans" cxnId="{A198646B-FFE5-4B39-B917-FF2B54FEFAC9}">
      <dgm:prSet/>
      <dgm:spPr/>
      <dgm:t>
        <a:bodyPr/>
        <a:lstStyle/>
        <a:p>
          <a:endParaRPr lang="en-US"/>
        </a:p>
      </dgm:t>
    </dgm:pt>
    <dgm:pt modelId="{61CD3656-952B-43B6-9882-9794116F0958}" type="sibTrans" cxnId="{A198646B-FFE5-4B39-B917-FF2B54FEFAC9}">
      <dgm:prSet/>
      <dgm:spPr/>
      <dgm:t>
        <a:bodyPr/>
        <a:lstStyle/>
        <a:p>
          <a:endParaRPr lang="en-US"/>
        </a:p>
      </dgm:t>
    </dgm:pt>
    <dgm:pt modelId="{0EE5F2DB-4123-4B7A-84C8-6F2E7AAE4859}">
      <dgm:prSet phldrT="[Text]" custT="1"/>
      <dgm:spPr/>
      <dgm:t>
        <a:bodyPr/>
        <a:lstStyle/>
        <a:p>
          <a:r>
            <a:rPr lang="en-US" sz="4400" dirty="0"/>
            <a:t>Pad placed on skin throughout apply resulting contrast therapy</a:t>
          </a:r>
        </a:p>
      </dgm:t>
    </dgm:pt>
    <dgm:pt modelId="{0EE508B8-CDDB-40EB-89A6-A9FE6F8380F0}" type="parTrans" cxnId="{952E78DB-2BC5-4672-88BE-07D6D18EE891}">
      <dgm:prSet/>
      <dgm:spPr/>
      <dgm:t>
        <a:bodyPr/>
        <a:lstStyle/>
        <a:p>
          <a:endParaRPr lang="en-US"/>
        </a:p>
      </dgm:t>
    </dgm:pt>
    <dgm:pt modelId="{F8D6D22A-5A25-445F-BF5F-675B94F34294}" type="sibTrans" cxnId="{952E78DB-2BC5-4672-88BE-07D6D18EE891}">
      <dgm:prSet/>
      <dgm:spPr/>
      <dgm:t>
        <a:bodyPr/>
        <a:lstStyle/>
        <a:p>
          <a:endParaRPr lang="en-US"/>
        </a:p>
      </dgm:t>
    </dgm:pt>
    <dgm:pt modelId="{BF5F6E8D-ACF9-4CC4-962D-516FA9CD6384}">
      <dgm:prSet phldrT="[Text]" custT="1"/>
      <dgm:spPr/>
      <dgm:t>
        <a:bodyPr/>
        <a:lstStyle/>
        <a:p>
          <a:r>
            <a:rPr lang="en-US" sz="5400" dirty="0"/>
            <a:t>12V Power Supply</a:t>
          </a:r>
        </a:p>
      </dgm:t>
    </dgm:pt>
    <dgm:pt modelId="{70599FFE-12CE-42BB-B500-DC1ECB914558}" type="parTrans" cxnId="{325EA715-5B2B-4127-A68C-12C36FC82564}">
      <dgm:prSet/>
      <dgm:spPr/>
      <dgm:t>
        <a:bodyPr/>
        <a:lstStyle/>
        <a:p>
          <a:endParaRPr lang="en-US"/>
        </a:p>
      </dgm:t>
    </dgm:pt>
    <dgm:pt modelId="{5B86DCEE-CFBC-4AB9-B57D-704B1C7F8747}" type="sibTrans" cxnId="{325EA715-5B2B-4127-A68C-12C36FC82564}">
      <dgm:prSet/>
      <dgm:spPr/>
      <dgm:t>
        <a:bodyPr/>
        <a:lstStyle/>
        <a:p>
          <a:endParaRPr lang="en-US"/>
        </a:p>
      </dgm:t>
    </dgm:pt>
    <dgm:pt modelId="{67632A5D-A0A9-453F-84EB-4386AAF12FED}">
      <dgm:prSet phldrT="[Text]" custT="1"/>
      <dgm:spPr/>
      <dgm:t>
        <a:bodyPr/>
        <a:lstStyle/>
        <a:p>
          <a:r>
            <a:rPr lang="en-US" sz="4400" dirty="0"/>
            <a:t>Powers the pump </a:t>
          </a:r>
        </a:p>
      </dgm:t>
    </dgm:pt>
    <dgm:pt modelId="{D3CEBEBA-4E62-4C1F-95EF-9F0470693D1E}" type="parTrans" cxnId="{3A39F4D1-76A0-45A4-8A72-8CDD38B5FF55}">
      <dgm:prSet/>
      <dgm:spPr/>
      <dgm:t>
        <a:bodyPr/>
        <a:lstStyle/>
        <a:p>
          <a:endParaRPr lang="en-US"/>
        </a:p>
      </dgm:t>
    </dgm:pt>
    <dgm:pt modelId="{82D94FD5-8635-4E47-8B77-7AD8A484E721}" type="sibTrans" cxnId="{3A39F4D1-76A0-45A4-8A72-8CDD38B5FF55}">
      <dgm:prSet/>
      <dgm:spPr/>
      <dgm:t>
        <a:bodyPr/>
        <a:lstStyle/>
        <a:p>
          <a:endParaRPr lang="en-US"/>
        </a:p>
      </dgm:t>
    </dgm:pt>
    <dgm:pt modelId="{2F451FF4-C8C2-4D08-8884-72A91C025EEE}">
      <dgm:prSet phldrT="[Text]" custT="1"/>
      <dgm:spPr/>
      <dgm:t>
        <a:bodyPr/>
        <a:lstStyle/>
        <a:p>
          <a:r>
            <a:rPr lang="en-US" sz="4400" dirty="0"/>
            <a:t>Powers fan on chip’s heat sink</a:t>
          </a:r>
        </a:p>
      </dgm:t>
    </dgm:pt>
    <dgm:pt modelId="{8993518E-ABE0-48BA-98F8-367593945A4D}" type="parTrans" cxnId="{F520830E-EE86-4C03-B14B-0731237BEA2B}">
      <dgm:prSet/>
      <dgm:spPr/>
      <dgm:t>
        <a:bodyPr/>
        <a:lstStyle/>
        <a:p>
          <a:endParaRPr lang="en-US"/>
        </a:p>
      </dgm:t>
    </dgm:pt>
    <dgm:pt modelId="{A3017495-8C1A-4963-A646-AF4D6A83C311}" type="sibTrans" cxnId="{F520830E-EE86-4C03-B14B-0731237BEA2B}">
      <dgm:prSet/>
      <dgm:spPr/>
      <dgm:t>
        <a:bodyPr/>
        <a:lstStyle/>
        <a:p>
          <a:endParaRPr lang="en-US"/>
        </a:p>
      </dgm:t>
    </dgm:pt>
    <dgm:pt modelId="{45C57C9E-A96D-4222-803D-9AAA9A5CB2A6}">
      <dgm:prSet phldrT="[Text]" custT="1"/>
      <dgm:spPr/>
      <dgm:t>
        <a:bodyPr/>
        <a:lstStyle/>
        <a:p>
          <a:r>
            <a:rPr lang="en-US" sz="4400" dirty="0"/>
            <a:t>Powers the chip to provide voltage difference and Peltier effect</a:t>
          </a:r>
        </a:p>
      </dgm:t>
    </dgm:pt>
    <dgm:pt modelId="{993410CF-554F-40D2-98A1-A12A4FD3ECE6}" type="parTrans" cxnId="{BF04E768-0BC4-49E6-8DFC-137B710EA412}">
      <dgm:prSet/>
      <dgm:spPr/>
      <dgm:t>
        <a:bodyPr/>
        <a:lstStyle/>
        <a:p>
          <a:endParaRPr lang="en-US"/>
        </a:p>
      </dgm:t>
    </dgm:pt>
    <dgm:pt modelId="{43BA3434-45CA-421A-8432-7F66070B4E1D}" type="sibTrans" cxnId="{BF04E768-0BC4-49E6-8DFC-137B710EA412}">
      <dgm:prSet/>
      <dgm:spPr/>
      <dgm:t>
        <a:bodyPr/>
        <a:lstStyle/>
        <a:p>
          <a:endParaRPr lang="en-US"/>
        </a:p>
      </dgm:t>
    </dgm:pt>
    <dgm:pt modelId="{E52CA34E-AB53-4637-8C5F-BE8EE1D0B169}">
      <dgm:prSet phldrT="[Text]" custT="1"/>
      <dgm:spPr/>
      <dgm:t>
        <a:bodyPr/>
        <a:lstStyle/>
        <a:p>
          <a:endParaRPr lang="en-US"/>
        </a:p>
      </dgm:t>
    </dgm:pt>
    <dgm:pt modelId="{F34D3EC1-B3B0-4203-89F5-254F04431D16}" type="parTrans" cxnId="{0343EE0C-4322-40D9-9B56-6F25A8056640}">
      <dgm:prSet/>
      <dgm:spPr/>
      <dgm:t>
        <a:bodyPr/>
        <a:lstStyle/>
        <a:p>
          <a:endParaRPr lang="en-US"/>
        </a:p>
      </dgm:t>
    </dgm:pt>
    <dgm:pt modelId="{3CF8AD47-C72D-49BB-B182-7EB0388FAC97}" type="sibTrans" cxnId="{0343EE0C-4322-40D9-9B56-6F25A8056640}">
      <dgm:prSet/>
      <dgm:spPr/>
      <dgm:t>
        <a:bodyPr/>
        <a:lstStyle/>
        <a:p>
          <a:endParaRPr lang="en-US"/>
        </a:p>
      </dgm:t>
    </dgm:pt>
    <dgm:pt modelId="{20D2DDD2-E9D8-4A33-B85E-AB28D2C1574C}">
      <dgm:prSet phldrT="[Text]" custT="1"/>
      <dgm:spPr/>
      <dgm:t>
        <a:bodyPr/>
        <a:lstStyle/>
        <a:p>
          <a:endParaRPr lang="en-US"/>
        </a:p>
      </dgm:t>
    </dgm:pt>
    <dgm:pt modelId="{5D4C9DA2-B1CE-4D3B-9D1A-C8442E95115B}" type="parTrans" cxnId="{1B760588-7380-46B7-AC0E-3C39434F8524}">
      <dgm:prSet/>
      <dgm:spPr/>
      <dgm:t>
        <a:bodyPr/>
        <a:lstStyle/>
        <a:p>
          <a:endParaRPr lang="en-US"/>
        </a:p>
      </dgm:t>
    </dgm:pt>
    <dgm:pt modelId="{D29B2BB1-47FC-464F-811A-8C5C7314BCE9}" type="sibTrans" cxnId="{1B760588-7380-46B7-AC0E-3C39434F8524}">
      <dgm:prSet/>
      <dgm:spPr/>
      <dgm:t>
        <a:bodyPr/>
        <a:lstStyle/>
        <a:p>
          <a:endParaRPr lang="en-US"/>
        </a:p>
      </dgm:t>
    </dgm:pt>
    <dgm:pt modelId="{970B82AA-F794-42BB-AB2A-DF928EE547F6}">
      <dgm:prSet phldrT="[Text]" custT="1"/>
      <dgm:spPr/>
      <dgm:t>
        <a:bodyPr/>
        <a:lstStyle/>
        <a:p>
          <a:endParaRPr lang="en-US"/>
        </a:p>
      </dgm:t>
    </dgm:pt>
    <dgm:pt modelId="{43DAEBC9-42E2-4F6E-A1D1-A6E2D53762CD}" type="parTrans" cxnId="{7CAF9038-1EB5-47EB-8F40-46A235807C2A}">
      <dgm:prSet/>
      <dgm:spPr/>
      <dgm:t>
        <a:bodyPr/>
        <a:lstStyle/>
        <a:p>
          <a:endParaRPr lang="en-US"/>
        </a:p>
      </dgm:t>
    </dgm:pt>
    <dgm:pt modelId="{148483A5-2EBF-4451-99D3-BC28D3C92320}" type="sibTrans" cxnId="{7CAF9038-1EB5-47EB-8F40-46A235807C2A}">
      <dgm:prSet/>
      <dgm:spPr/>
      <dgm:t>
        <a:bodyPr/>
        <a:lstStyle/>
        <a:p>
          <a:endParaRPr lang="en-US"/>
        </a:p>
      </dgm:t>
    </dgm:pt>
    <dgm:pt modelId="{AA915E10-091C-3741-9470-BD5D2F1167EE}" type="pres">
      <dgm:prSet presAssocID="{53408742-850F-47EA-A692-4C001E051ABC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45D9AFCB-4C9F-564A-BFD5-39651E6C9848}" type="pres">
      <dgm:prSet presAssocID="{4C4562A5-9424-4179-8DDC-066A04F61491}" presName="gear1" presStyleLbl="node1" presStyleIdx="0" presStyleCnt="3">
        <dgm:presLayoutVars>
          <dgm:chMax val="1"/>
          <dgm:bulletEnabled val="1"/>
        </dgm:presLayoutVars>
      </dgm:prSet>
      <dgm:spPr/>
    </dgm:pt>
    <dgm:pt modelId="{E7D9E15F-BEBF-6F4C-B567-C6B79940A52E}" type="pres">
      <dgm:prSet presAssocID="{4C4562A5-9424-4179-8DDC-066A04F61491}" presName="gear1srcNode" presStyleLbl="node1" presStyleIdx="0" presStyleCnt="3"/>
      <dgm:spPr/>
    </dgm:pt>
    <dgm:pt modelId="{6E006605-9657-9448-946F-2F2623884DF1}" type="pres">
      <dgm:prSet presAssocID="{4C4562A5-9424-4179-8DDC-066A04F61491}" presName="gear1dstNode" presStyleLbl="node1" presStyleIdx="0" presStyleCnt="3"/>
      <dgm:spPr/>
    </dgm:pt>
    <dgm:pt modelId="{CABD815F-3CAE-3340-94F0-4F2A6D257379}" type="pres">
      <dgm:prSet presAssocID="{4C4562A5-9424-4179-8DDC-066A04F61491}" presName="gear1ch" presStyleLbl="fgAcc1" presStyleIdx="0" presStyleCnt="3" custScaleY="66604">
        <dgm:presLayoutVars>
          <dgm:chMax val="0"/>
          <dgm:bulletEnabled val="1"/>
        </dgm:presLayoutVars>
      </dgm:prSet>
      <dgm:spPr/>
    </dgm:pt>
    <dgm:pt modelId="{B7222CBF-3731-C84E-AD55-0AC547169C5F}" type="pres">
      <dgm:prSet presAssocID="{5ECBD11C-60DF-42A1-9662-74D1920BE78A}" presName="gear2" presStyleLbl="node1" presStyleIdx="1" presStyleCnt="3">
        <dgm:presLayoutVars>
          <dgm:chMax val="1"/>
          <dgm:bulletEnabled val="1"/>
        </dgm:presLayoutVars>
      </dgm:prSet>
      <dgm:spPr/>
    </dgm:pt>
    <dgm:pt modelId="{65D199BA-755E-AE40-A14D-F34C1B8EFA6D}" type="pres">
      <dgm:prSet presAssocID="{5ECBD11C-60DF-42A1-9662-74D1920BE78A}" presName="gear2srcNode" presStyleLbl="node1" presStyleIdx="1" presStyleCnt="3"/>
      <dgm:spPr/>
    </dgm:pt>
    <dgm:pt modelId="{32A3C273-6F46-8C46-9474-05D716528F8B}" type="pres">
      <dgm:prSet presAssocID="{5ECBD11C-60DF-42A1-9662-74D1920BE78A}" presName="gear2dstNode" presStyleLbl="node1" presStyleIdx="1" presStyleCnt="3"/>
      <dgm:spPr/>
    </dgm:pt>
    <dgm:pt modelId="{4E8A0DD7-EF92-234F-A09F-633FB361DE42}" type="pres">
      <dgm:prSet presAssocID="{5ECBD11C-60DF-42A1-9662-74D1920BE78A}" presName="gear2ch" presStyleLbl="fgAcc1" presStyleIdx="1" presStyleCnt="3" custScaleY="127455" custLinFactNeighborX="0" custLinFactNeighborY="22478">
        <dgm:presLayoutVars>
          <dgm:chMax val="0"/>
          <dgm:bulletEnabled val="1"/>
        </dgm:presLayoutVars>
      </dgm:prSet>
      <dgm:spPr/>
    </dgm:pt>
    <dgm:pt modelId="{E92C08EB-E8EE-0A42-9989-BB1AB6DC36D8}" type="pres">
      <dgm:prSet presAssocID="{BF5F6E8D-ACF9-4CC4-962D-516FA9CD6384}" presName="gear3" presStyleLbl="node1" presStyleIdx="2" presStyleCnt="3"/>
      <dgm:spPr/>
    </dgm:pt>
    <dgm:pt modelId="{CC8B90FC-98B3-724D-AE87-24A4DBEC7160}" type="pres">
      <dgm:prSet presAssocID="{BF5F6E8D-ACF9-4CC4-962D-516FA9CD6384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C880C8EF-FE55-7044-A048-BA9D5F76CC82}" type="pres">
      <dgm:prSet presAssocID="{BF5F6E8D-ACF9-4CC4-962D-516FA9CD6384}" presName="gear3srcNode" presStyleLbl="node1" presStyleIdx="2" presStyleCnt="3"/>
      <dgm:spPr/>
    </dgm:pt>
    <dgm:pt modelId="{45283DD8-D1E0-2F4D-AD7E-1239EB271935}" type="pres">
      <dgm:prSet presAssocID="{BF5F6E8D-ACF9-4CC4-962D-516FA9CD6384}" presName="gear3dstNode" presStyleLbl="node1" presStyleIdx="2" presStyleCnt="3"/>
      <dgm:spPr/>
    </dgm:pt>
    <dgm:pt modelId="{41AF2C1B-6962-D94D-9D91-2CB4B5773181}" type="pres">
      <dgm:prSet presAssocID="{BF5F6E8D-ACF9-4CC4-962D-516FA9CD6384}" presName="gear3ch" presStyleLbl="fgAcc1" presStyleIdx="2" presStyleCnt="3" custScaleY="119314">
        <dgm:presLayoutVars>
          <dgm:chMax val="0"/>
          <dgm:bulletEnabled val="1"/>
        </dgm:presLayoutVars>
      </dgm:prSet>
      <dgm:spPr/>
    </dgm:pt>
    <dgm:pt modelId="{9A189C84-87C5-2840-8C31-1F9F3BDFED03}" type="pres">
      <dgm:prSet presAssocID="{A2C6CD55-59A4-4FFE-ACC9-12CAF53414E5}" presName="connector1" presStyleLbl="sibTrans2D1" presStyleIdx="0" presStyleCnt="3"/>
      <dgm:spPr/>
    </dgm:pt>
    <dgm:pt modelId="{18A7FBD1-1835-8947-BB81-66BE0BAA7523}" type="pres">
      <dgm:prSet presAssocID="{276A89C3-583A-448E-BB8B-8B0F3EB2C5B5}" presName="connector2" presStyleLbl="sibTrans2D1" presStyleIdx="1" presStyleCnt="3"/>
      <dgm:spPr/>
    </dgm:pt>
    <dgm:pt modelId="{5AFA0681-4481-7844-9752-ED0EFBFF66AE}" type="pres">
      <dgm:prSet presAssocID="{5B86DCEE-CFBC-4AB9-B57D-704B1C7F8747}" presName="connector3" presStyleLbl="sibTrans2D1" presStyleIdx="2" presStyleCnt="3"/>
      <dgm:spPr/>
    </dgm:pt>
  </dgm:ptLst>
  <dgm:cxnLst>
    <dgm:cxn modelId="{0343EE0C-4322-40D9-9B56-6F25A8056640}" srcId="{53408742-850F-47EA-A692-4C001E051ABC}" destId="{E52CA34E-AB53-4637-8C5F-BE8EE1D0B169}" srcOrd="3" destOrd="0" parTransId="{F34D3EC1-B3B0-4203-89F5-254F04431D16}" sibTransId="{3CF8AD47-C72D-49BB-B182-7EB0388FAC97}"/>
    <dgm:cxn modelId="{F520830E-EE86-4C03-B14B-0731237BEA2B}" srcId="{BF5F6E8D-ACF9-4CC4-962D-516FA9CD6384}" destId="{2F451FF4-C8C2-4D08-8884-72A91C025EEE}" srcOrd="1" destOrd="0" parTransId="{8993518E-ABE0-48BA-98F8-367593945A4D}" sibTransId="{A3017495-8C1A-4963-A646-AF4D6A83C311}"/>
    <dgm:cxn modelId="{552C9E10-4150-C248-ADE3-89114DC11D93}" type="presOf" srcId="{69275BDC-854D-4B50-9073-6B6082FFB1C9}" destId="{CABD815F-3CAE-3340-94F0-4F2A6D257379}" srcOrd="0" destOrd="0" presId="urn:microsoft.com/office/officeart/2005/8/layout/gear1"/>
    <dgm:cxn modelId="{325EA715-5B2B-4127-A68C-12C36FC82564}" srcId="{53408742-850F-47EA-A692-4C001E051ABC}" destId="{BF5F6E8D-ACF9-4CC4-962D-516FA9CD6384}" srcOrd="2" destOrd="0" parTransId="{70599FFE-12CE-42BB-B500-DC1ECB914558}" sibTransId="{5B86DCEE-CFBC-4AB9-B57D-704B1C7F8747}"/>
    <dgm:cxn modelId="{CC57541A-A387-7345-9D79-8F857F8D7B3F}" type="presOf" srcId="{276A89C3-583A-448E-BB8B-8B0F3EB2C5B5}" destId="{18A7FBD1-1835-8947-BB81-66BE0BAA7523}" srcOrd="0" destOrd="0" presId="urn:microsoft.com/office/officeart/2005/8/layout/gear1"/>
    <dgm:cxn modelId="{7CAF9038-1EB5-47EB-8F40-46A235807C2A}" srcId="{E52CA34E-AB53-4637-8C5F-BE8EE1D0B169}" destId="{970B82AA-F794-42BB-AB2A-DF928EE547F6}" srcOrd="1" destOrd="0" parTransId="{43DAEBC9-42E2-4F6E-A1D1-A6E2D53762CD}" sibTransId="{148483A5-2EBF-4451-99D3-BC28D3C92320}"/>
    <dgm:cxn modelId="{7C6D165D-5FDC-424F-91B7-DBC05E0BB9A4}" type="presOf" srcId="{5ECBD11C-60DF-42A1-9662-74D1920BE78A}" destId="{32A3C273-6F46-8C46-9474-05D716528F8B}" srcOrd="2" destOrd="0" presId="urn:microsoft.com/office/officeart/2005/8/layout/gear1"/>
    <dgm:cxn modelId="{BF04E768-0BC4-49E6-8DFC-137B710EA412}" srcId="{BF5F6E8D-ACF9-4CC4-962D-516FA9CD6384}" destId="{45C57C9E-A96D-4222-803D-9AAA9A5CB2A6}" srcOrd="2" destOrd="0" parTransId="{993410CF-554F-40D2-98A1-A12A4FD3ECE6}" sibTransId="{43BA3434-45CA-421A-8432-7F66070B4E1D}"/>
    <dgm:cxn modelId="{A198646B-FFE5-4B39-B917-FF2B54FEFAC9}" srcId="{5ECBD11C-60DF-42A1-9662-74D1920BE78A}" destId="{7AB64F44-766E-4EFF-9D29-DAAA64778BCA}" srcOrd="0" destOrd="0" parTransId="{EC808033-C5B4-4382-AB80-7F1A1087B397}" sibTransId="{61CD3656-952B-43B6-9882-9794116F0958}"/>
    <dgm:cxn modelId="{3660606F-531C-D14C-A91B-88122DDF742D}" type="presOf" srcId="{BF5F6E8D-ACF9-4CC4-962D-516FA9CD6384}" destId="{C880C8EF-FE55-7044-A048-BA9D5F76CC82}" srcOrd="2" destOrd="0" presId="urn:microsoft.com/office/officeart/2005/8/layout/gear1"/>
    <dgm:cxn modelId="{77820D80-5917-1648-B18D-A1E840BFE196}" type="presOf" srcId="{3247A796-DE40-47D4-8567-9BA611980D46}" destId="{CABD815F-3CAE-3340-94F0-4F2A6D257379}" srcOrd="0" destOrd="1" presId="urn:microsoft.com/office/officeart/2005/8/layout/gear1"/>
    <dgm:cxn modelId="{8CC3C680-E7F1-6C45-A2ED-CC6806BD9907}" type="presOf" srcId="{4C4562A5-9424-4179-8DDC-066A04F61491}" destId="{E7D9E15F-BEBF-6F4C-B567-C6B79940A52E}" srcOrd="1" destOrd="0" presId="urn:microsoft.com/office/officeart/2005/8/layout/gear1"/>
    <dgm:cxn modelId="{BFDEC287-CC54-4222-8A91-6463182B5454}" srcId="{53408742-850F-47EA-A692-4C001E051ABC}" destId="{4C4562A5-9424-4179-8DDC-066A04F61491}" srcOrd="0" destOrd="0" parTransId="{12D63B4C-FA50-4402-995B-D97E0DD0B40A}" sibTransId="{A2C6CD55-59A4-4FFE-ACC9-12CAF53414E5}"/>
    <dgm:cxn modelId="{1B760588-7380-46B7-AC0E-3C39434F8524}" srcId="{E52CA34E-AB53-4637-8C5F-BE8EE1D0B169}" destId="{20D2DDD2-E9D8-4A33-B85E-AB28D2C1574C}" srcOrd="0" destOrd="0" parTransId="{5D4C9DA2-B1CE-4D3B-9D1A-C8442E95115B}" sibTransId="{D29B2BB1-47FC-464F-811A-8C5C7314BCE9}"/>
    <dgm:cxn modelId="{82CA228F-DFDC-9445-9378-6BD1920B78F0}" type="presOf" srcId="{5ECBD11C-60DF-42A1-9662-74D1920BE78A}" destId="{B7222CBF-3731-C84E-AD55-0AC547169C5F}" srcOrd="0" destOrd="0" presId="urn:microsoft.com/office/officeart/2005/8/layout/gear1"/>
    <dgm:cxn modelId="{7C03F68F-8EB8-124D-8E25-BB0C9274FD89}" type="presOf" srcId="{BF5F6E8D-ACF9-4CC4-962D-516FA9CD6384}" destId="{45283DD8-D1E0-2F4D-AD7E-1239EB271935}" srcOrd="3" destOrd="0" presId="urn:microsoft.com/office/officeart/2005/8/layout/gear1"/>
    <dgm:cxn modelId="{DCA63E90-58DA-114C-9B13-5C0CEC87FFEC}" type="presOf" srcId="{A2C6CD55-59A4-4FFE-ACC9-12CAF53414E5}" destId="{9A189C84-87C5-2840-8C31-1F9F3BDFED03}" srcOrd="0" destOrd="0" presId="urn:microsoft.com/office/officeart/2005/8/layout/gear1"/>
    <dgm:cxn modelId="{54336395-E7AC-442D-AD68-21593BE3899C}" srcId="{4C4562A5-9424-4179-8DDC-066A04F61491}" destId="{3247A796-DE40-47D4-8567-9BA611980D46}" srcOrd="1" destOrd="0" parTransId="{C454627C-7D74-471C-A514-40B3E44B3F02}" sibTransId="{1C931096-5640-45B7-8AB2-36747DC21223}"/>
    <dgm:cxn modelId="{BD156997-F63E-4343-BA18-2748CA2CA912}" srcId="{53408742-850F-47EA-A692-4C001E051ABC}" destId="{5ECBD11C-60DF-42A1-9662-74D1920BE78A}" srcOrd="1" destOrd="0" parTransId="{47520367-1A45-498E-8F54-623C6815559A}" sibTransId="{276A89C3-583A-448E-BB8B-8B0F3EB2C5B5}"/>
    <dgm:cxn modelId="{A6F55EA3-B6C4-7F4F-933F-0CD83901B860}" type="presOf" srcId="{45C57C9E-A96D-4222-803D-9AAA9A5CB2A6}" destId="{41AF2C1B-6962-D94D-9D91-2CB4B5773181}" srcOrd="0" destOrd="2" presId="urn:microsoft.com/office/officeart/2005/8/layout/gear1"/>
    <dgm:cxn modelId="{8BB3ACA6-65BE-4D4A-90C0-E41D69DDD79F}" type="presOf" srcId="{53408742-850F-47EA-A692-4C001E051ABC}" destId="{AA915E10-091C-3741-9470-BD5D2F1167EE}" srcOrd="0" destOrd="0" presId="urn:microsoft.com/office/officeart/2005/8/layout/gear1"/>
    <dgm:cxn modelId="{0FFDAFA9-5FDA-224C-917E-0DA8FC4AFAE9}" type="presOf" srcId="{5B86DCEE-CFBC-4AB9-B57D-704B1C7F8747}" destId="{5AFA0681-4481-7844-9752-ED0EFBFF66AE}" srcOrd="0" destOrd="0" presId="urn:microsoft.com/office/officeart/2005/8/layout/gear1"/>
    <dgm:cxn modelId="{4CAE34AD-F4BA-2F4D-8D70-C4CF64D9735A}" type="presOf" srcId="{67632A5D-A0A9-453F-84EB-4386AAF12FED}" destId="{41AF2C1B-6962-D94D-9D91-2CB4B5773181}" srcOrd="0" destOrd="0" presId="urn:microsoft.com/office/officeart/2005/8/layout/gear1"/>
    <dgm:cxn modelId="{2038B3B2-C583-1C44-8CAD-892366CCAF6E}" type="presOf" srcId="{5ECBD11C-60DF-42A1-9662-74D1920BE78A}" destId="{65D199BA-755E-AE40-A14D-F34C1B8EFA6D}" srcOrd="1" destOrd="0" presId="urn:microsoft.com/office/officeart/2005/8/layout/gear1"/>
    <dgm:cxn modelId="{5948B0B6-89E6-0E45-97AF-C59626992C90}" type="presOf" srcId="{4C4562A5-9424-4179-8DDC-066A04F61491}" destId="{6E006605-9657-9448-946F-2F2623884DF1}" srcOrd="2" destOrd="0" presId="urn:microsoft.com/office/officeart/2005/8/layout/gear1"/>
    <dgm:cxn modelId="{E53BB4B7-1835-8B42-9E23-38FEE035D6F2}" type="presOf" srcId="{BF5F6E8D-ACF9-4CC4-962D-516FA9CD6384}" destId="{CC8B90FC-98B3-724D-AE87-24A4DBEC7160}" srcOrd="1" destOrd="0" presId="urn:microsoft.com/office/officeart/2005/8/layout/gear1"/>
    <dgm:cxn modelId="{0EA5E4B7-2511-334A-BB1E-CBF24668BA6E}" type="presOf" srcId="{7AB64F44-766E-4EFF-9D29-DAAA64778BCA}" destId="{4E8A0DD7-EF92-234F-A09F-633FB361DE42}" srcOrd="0" destOrd="0" presId="urn:microsoft.com/office/officeart/2005/8/layout/gear1"/>
    <dgm:cxn modelId="{9D23CEBB-38BB-0241-B0FC-1971282AB459}" type="presOf" srcId="{2F451FF4-C8C2-4D08-8884-72A91C025EEE}" destId="{41AF2C1B-6962-D94D-9D91-2CB4B5773181}" srcOrd="0" destOrd="1" presId="urn:microsoft.com/office/officeart/2005/8/layout/gear1"/>
    <dgm:cxn modelId="{AB8801C5-3788-084B-A6D7-DB9DF3737EC3}" type="presOf" srcId="{BF5F6E8D-ACF9-4CC4-962D-516FA9CD6384}" destId="{E92C08EB-E8EE-0A42-9989-BB1AB6DC36D8}" srcOrd="0" destOrd="0" presId="urn:microsoft.com/office/officeart/2005/8/layout/gear1"/>
    <dgm:cxn modelId="{6C3BBBD0-5E30-EC4D-896A-34001E773FF0}" type="presOf" srcId="{4C4562A5-9424-4179-8DDC-066A04F61491}" destId="{45D9AFCB-4C9F-564A-BFD5-39651E6C9848}" srcOrd="0" destOrd="0" presId="urn:microsoft.com/office/officeart/2005/8/layout/gear1"/>
    <dgm:cxn modelId="{3A39F4D1-76A0-45A4-8A72-8CDD38B5FF55}" srcId="{BF5F6E8D-ACF9-4CC4-962D-516FA9CD6384}" destId="{67632A5D-A0A9-453F-84EB-4386AAF12FED}" srcOrd="0" destOrd="0" parTransId="{D3CEBEBA-4E62-4C1F-95EF-9F0470693D1E}" sibTransId="{82D94FD5-8635-4E47-8B77-7AD8A484E721}"/>
    <dgm:cxn modelId="{952E78DB-2BC5-4672-88BE-07D6D18EE891}" srcId="{5ECBD11C-60DF-42A1-9662-74D1920BE78A}" destId="{0EE5F2DB-4123-4B7A-84C8-6F2E7AAE4859}" srcOrd="1" destOrd="0" parTransId="{0EE508B8-CDDB-40EB-89A6-A9FE6F8380F0}" sibTransId="{F8D6D22A-5A25-445F-BF5F-675B94F34294}"/>
    <dgm:cxn modelId="{9DD10FEF-8133-4748-BE66-B211AC491B81}" srcId="{4C4562A5-9424-4179-8DDC-066A04F61491}" destId="{69275BDC-854D-4B50-9073-6B6082FFB1C9}" srcOrd="0" destOrd="0" parTransId="{3A0DCBA9-C412-4110-A48B-E14417A4C5A8}" sibTransId="{21243ADF-D43F-44E3-802F-B1722401B760}"/>
    <dgm:cxn modelId="{17EA82F6-4BEA-9445-B060-8A49805C8B69}" type="presOf" srcId="{0EE5F2DB-4123-4B7A-84C8-6F2E7AAE4859}" destId="{4E8A0DD7-EF92-234F-A09F-633FB361DE42}" srcOrd="0" destOrd="1" presId="urn:microsoft.com/office/officeart/2005/8/layout/gear1"/>
    <dgm:cxn modelId="{7B3B613C-28D9-224C-A62F-483838DEDD7F}" type="presParOf" srcId="{AA915E10-091C-3741-9470-BD5D2F1167EE}" destId="{45D9AFCB-4C9F-564A-BFD5-39651E6C9848}" srcOrd="0" destOrd="0" presId="urn:microsoft.com/office/officeart/2005/8/layout/gear1"/>
    <dgm:cxn modelId="{3234C28E-082F-7347-8B98-4A70345BEB47}" type="presParOf" srcId="{AA915E10-091C-3741-9470-BD5D2F1167EE}" destId="{E7D9E15F-BEBF-6F4C-B567-C6B79940A52E}" srcOrd="1" destOrd="0" presId="urn:microsoft.com/office/officeart/2005/8/layout/gear1"/>
    <dgm:cxn modelId="{838026C9-7E31-1044-822E-F3200E51C67A}" type="presParOf" srcId="{AA915E10-091C-3741-9470-BD5D2F1167EE}" destId="{6E006605-9657-9448-946F-2F2623884DF1}" srcOrd="2" destOrd="0" presId="urn:microsoft.com/office/officeart/2005/8/layout/gear1"/>
    <dgm:cxn modelId="{91858CBC-B386-824D-BA42-1F0ACD4118D4}" type="presParOf" srcId="{AA915E10-091C-3741-9470-BD5D2F1167EE}" destId="{CABD815F-3CAE-3340-94F0-4F2A6D257379}" srcOrd="3" destOrd="0" presId="urn:microsoft.com/office/officeart/2005/8/layout/gear1"/>
    <dgm:cxn modelId="{94411FBE-AEA7-734F-AE02-94AE13073A0A}" type="presParOf" srcId="{AA915E10-091C-3741-9470-BD5D2F1167EE}" destId="{B7222CBF-3731-C84E-AD55-0AC547169C5F}" srcOrd="4" destOrd="0" presId="urn:microsoft.com/office/officeart/2005/8/layout/gear1"/>
    <dgm:cxn modelId="{5DC87F10-2E22-7E4B-BE1D-D1706AE517CF}" type="presParOf" srcId="{AA915E10-091C-3741-9470-BD5D2F1167EE}" destId="{65D199BA-755E-AE40-A14D-F34C1B8EFA6D}" srcOrd="5" destOrd="0" presId="urn:microsoft.com/office/officeart/2005/8/layout/gear1"/>
    <dgm:cxn modelId="{831D4748-CD21-704C-941B-159199E9CA41}" type="presParOf" srcId="{AA915E10-091C-3741-9470-BD5D2F1167EE}" destId="{32A3C273-6F46-8C46-9474-05D716528F8B}" srcOrd="6" destOrd="0" presId="urn:microsoft.com/office/officeart/2005/8/layout/gear1"/>
    <dgm:cxn modelId="{59891754-38F6-B34E-B59E-7C1A70183970}" type="presParOf" srcId="{AA915E10-091C-3741-9470-BD5D2F1167EE}" destId="{4E8A0DD7-EF92-234F-A09F-633FB361DE42}" srcOrd="7" destOrd="0" presId="urn:microsoft.com/office/officeart/2005/8/layout/gear1"/>
    <dgm:cxn modelId="{3110EC88-D25F-8540-97DF-45B0637594A6}" type="presParOf" srcId="{AA915E10-091C-3741-9470-BD5D2F1167EE}" destId="{E92C08EB-E8EE-0A42-9989-BB1AB6DC36D8}" srcOrd="8" destOrd="0" presId="urn:microsoft.com/office/officeart/2005/8/layout/gear1"/>
    <dgm:cxn modelId="{1AE8370E-5F9B-CF4A-97F6-E620D0466CE6}" type="presParOf" srcId="{AA915E10-091C-3741-9470-BD5D2F1167EE}" destId="{CC8B90FC-98B3-724D-AE87-24A4DBEC7160}" srcOrd="9" destOrd="0" presId="urn:microsoft.com/office/officeart/2005/8/layout/gear1"/>
    <dgm:cxn modelId="{35A3B049-79F4-0B43-BFE8-33EF514DE21B}" type="presParOf" srcId="{AA915E10-091C-3741-9470-BD5D2F1167EE}" destId="{C880C8EF-FE55-7044-A048-BA9D5F76CC82}" srcOrd="10" destOrd="0" presId="urn:microsoft.com/office/officeart/2005/8/layout/gear1"/>
    <dgm:cxn modelId="{1EC17C2D-1C68-D94B-8C45-3163DB7C88CF}" type="presParOf" srcId="{AA915E10-091C-3741-9470-BD5D2F1167EE}" destId="{45283DD8-D1E0-2F4D-AD7E-1239EB271935}" srcOrd="11" destOrd="0" presId="urn:microsoft.com/office/officeart/2005/8/layout/gear1"/>
    <dgm:cxn modelId="{82C60D4E-B10C-B143-AFFD-553D988AE15B}" type="presParOf" srcId="{AA915E10-091C-3741-9470-BD5D2F1167EE}" destId="{41AF2C1B-6962-D94D-9D91-2CB4B5773181}" srcOrd="12" destOrd="0" presId="urn:microsoft.com/office/officeart/2005/8/layout/gear1"/>
    <dgm:cxn modelId="{FA423F30-807A-364A-9203-0A1979309C26}" type="presParOf" srcId="{AA915E10-091C-3741-9470-BD5D2F1167EE}" destId="{9A189C84-87C5-2840-8C31-1F9F3BDFED03}" srcOrd="13" destOrd="0" presId="urn:microsoft.com/office/officeart/2005/8/layout/gear1"/>
    <dgm:cxn modelId="{E4E119CF-1BE2-7747-9137-B3EF924AE686}" type="presParOf" srcId="{AA915E10-091C-3741-9470-BD5D2F1167EE}" destId="{18A7FBD1-1835-8947-BB81-66BE0BAA7523}" srcOrd="14" destOrd="0" presId="urn:microsoft.com/office/officeart/2005/8/layout/gear1"/>
    <dgm:cxn modelId="{A5E4F566-5D90-9F48-94C9-BFE7EE70F779}" type="presParOf" srcId="{AA915E10-091C-3741-9470-BD5D2F1167EE}" destId="{5AFA0681-4481-7844-9752-ED0EFBFF66AE}" srcOrd="15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19CFBDE-C801-2041-803C-8547A7A007F6}">
      <dsp:nvSpPr>
        <dsp:cNvPr id="0" name=""/>
        <dsp:cNvSpPr/>
      </dsp:nvSpPr>
      <dsp:spPr>
        <a:xfrm>
          <a:off x="2410788" y="878119"/>
          <a:ext cx="5864331" cy="5864331"/>
        </a:xfrm>
        <a:prstGeom prst="blockArc">
          <a:avLst>
            <a:gd name="adj1" fmla="val 10800000"/>
            <a:gd name="adj2" fmla="val 16200000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69D5EA-ED0D-CF49-A032-D3A0BC2B0344}">
      <dsp:nvSpPr>
        <dsp:cNvPr id="0" name=""/>
        <dsp:cNvSpPr/>
      </dsp:nvSpPr>
      <dsp:spPr>
        <a:xfrm>
          <a:off x="2410788" y="878119"/>
          <a:ext cx="5864331" cy="5864331"/>
        </a:xfrm>
        <a:prstGeom prst="blockArc">
          <a:avLst>
            <a:gd name="adj1" fmla="val 5400000"/>
            <a:gd name="adj2" fmla="val 10800000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B32735-DF55-474B-9494-B13FF3780B14}">
      <dsp:nvSpPr>
        <dsp:cNvPr id="0" name=""/>
        <dsp:cNvSpPr/>
      </dsp:nvSpPr>
      <dsp:spPr>
        <a:xfrm>
          <a:off x="2410788" y="878119"/>
          <a:ext cx="5864331" cy="5864331"/>
        </a:xfrm>
        <a:prstGeom prst="blockArc">
          <a:avLst>
            <a:gd name="adj1" fmla="val 0"/>
            <a:gd name="adj2" fmla="val 5400000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D36747-C319-7D43-AEE9-1D58601D28D3}">
      <dsp:nvSpPr>
        <dsp:cNvPr id="0" name=""/>
        <dsp:cNvSpPr/>
      </dsp:nvSpPr>
      <dsp:spPr>
        <a:xfrm>
          <a:off x="2410788" y="878119"/>
          <a:ext cx="5864331" cy="5864331"/>
        </a:xfrm>
        <a:prstGeom prst="blockArc">
          <a:avLst>
            <a:gd name="adj1" fmla="val 16200000"/>
            <a:gd name="adj2" fmla="val 0"/>
            <a:gd name="adj3" fmla="val 4637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7133DD-4FCB-754F-A283-0E3BD62301C5}">
      <dsp:nvSpPr>
        <dsp:cNvPr id="0" name=""/>
        <dsp:cNvSpPr/>
      </dsp:nvSpPr>
      <dsp:spPr>
        <a:xfrm>
          <a:off x="3994171" y="2461502"/>
          <a:ext cx="2697565" cy="2697565"/>
        </a:xfrm>
        <a:prstGeom prst="ellipse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solidFill>
                <a:schemeClr val="bg1"/>
              </a:solidFill>
            </a:rPr>
            <a:t>Life Cycle of the Device</a:t>
          </a:r>
        </a:p>
      </dsp:txBody>
      <dsp:txXfrm>
        <a:off x="4389220" y="2856551"/>
        <a:ext cx="1907467" cy="1907467"/>
      </dsp:txXfrm>
    </dsp:sp>
    <dsp:sp modelId="{8D70A28B-8D5F-6746-B555-E2B5ADFBF9FF}">
      <dsp:nvSpPr>
        <dsp:cNvPr id="0" name=""/>
        <dsp:cNvSpPr/>
      </dsp:nvSpPr>
      <dsp:spPr>
        <a:xfrm>
          <a:off x="4398806" y="1949"/>
          <a:ext cx="1888295" cy="1888295"/>
        </a:xfrm>
        <a:prstGeom prst="ellipse">
          <a:avLst/>
        </a:prstGeom>
        <a:solidFill>
          <a:schemeClr val="accent1"/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>
            <a:solidFill>
              <a:schemeClr val="bg1"/>
            </a:solidFill>
          </a:endParaRPr>
        </a:p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solidFill>
                <a:schemeClr val="bg1"/>
              </a:solidFill>
            </a:rPr>
            <a:t>Device is Turned on</a:t>
          </a:r>
        </a:p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>
            <a:solidFill>
              <a:schemeClr val="bg1"/>
            </a:solidFill>
          </a:endParaRPr>
        </a:p>
      </dsp:txBody>
      <dsp:txXfrm>
        <a:off x="4675340" y="278483"/>
        <a:ext cx="1335227" cy="1335227"/>
      </dsp:txXfrm>
    </dsp:sp>
    <dsp:sp modelId="{D62D7EF3-080A-EA47-AF28-0E1537ECF0F8}">
      <dsp:nvSpPr>
        <dsp:cNvPr id="0" name=""/>
        <dsp:cNvSpPr/>
      </dsp:nvSpPr>
      <dsp:spPr>
        <a:xfrm>
          <a:off x="7262993" y="2866137"/>
          <a:ext cx="1888295" cy="18882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Cooling for 10 Minutes</a:t>
          </a:r>
        </a:p>
      </dsp:txBody>
      <dsp:txXfrm>
        <a:off x="7539527" y="3142671"/>
        <a:ext cx="1335227" cy="1335227"/>
      </dsp:txXfrm>
    </dsp:sp>
    <dsp:sp modelId="{91BD8C16-525C-EC41-BA6A-F66DF7D98130}">
      <dsp:nvSpPr>
        <dsp:cNvPr id="0" name=""/>
        <dsp:cNvSpPr/>
      </dsp:nvSpPr>
      <dsp:spPr>
        <a:xfrm>
          <a:off x="4398806" y="5730324"/>
          <a:ext cx="1888295" cy="18882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635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800" kern="1200" dirty="0">
            <a:solidFill>
              <a:schemeClr val="bg1"/>
            </a:solidFill>
          </a:endParaRP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solidFill>
                <a:schemeClr val="bg1"/>
              </a:solidFill>
            </a:rPr>
            <a:t>Heating for 10 Minutes</a:t>
          </a:r>
        </a:p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 dirty="0">
            <a:solidFill>
              <a:schemeClr val="bg1"/>
            </a:solidFill>
          </a:endParaRPr>
        </a:p>
      </dsp:txBody>
      <dsp:txXfrm>
        <a:off x="4675340" y="6006858"/>
        <a:ext cx="1335227" cy="1335227"/>
      </dsp:txXfrm>
    </dsp:sp>
    <dsp:sp modelId="{F6A1DBA2-6D7F-9741-A4DD-8236EFC402D5}">
      <dsp:nvSpPr>
        <dsp:cNvPr id="0" name=""/>
        <dsp:cNvSpPr/>
      </dsp:nvSpPr>
      <dsp:spPr>
        <a:xfrm>
          <a:off x="1534618" y="2866137"/>
          <a:ext cx="1888295" cy="18882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Device is Turned off</a:t>
          </a:r>
        </a:p>
      </dsp:txBody>
      <dsp:txXfrm>
        <a:off x="1811152" y="3142671"/>
        <a:ext cx="1335227" cy="13352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31F289-B689-254B-A610-6168DB84B997}">
      <dsp:nvSpPr>
        <dsp:cNvPr id="0" name=""/>
        <dsp:cNvSpPr/>
      </dsp:nvSpPr>
      <dsp:spPr>
        <a:xfrm rot="5400000">
          <a:off x="-636423" y="654465"/>
          <a:ext cx="4242822" cy="2969975"/>
        </a:xfrm>
        <a:prstGeom prst="chevron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Thermo-electric chip</a:t>
          </a:r>
        </a:p>
      </dsp:txBody>
      <dsp:txXfrm rot="-5400000">
        <a:off x="1" y="1503030"/>
        <a:ext cx="2969975" cy="1272847"/>
      </dsp:txXfrm>
    </dsp:sp>
    <dsp:sp modelId="{98EBFA25-BA5D-D944-8348-293754E2EFE3}">
      <dsp:nvSpPr>
        <dsp:cNvPr id="0" name=""/>
        <dsp:cNvSpPr/>
      </dsp:nvSpPr>
      <dsp:spPr>
        <a:xfrm rot="5400000">
          <a:off x="5283329" y="-2295310"/>
          <a:ext cx="2757834" cy="73845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r>
            <a:rPr lang="en-US" sz="3600" kern="1200" dirty="0"/>
            <a:t>Uses Peltier effect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r>
            <a:rPr lang="en-US" sz="3600" kern="1200" dirty="0"/>
            <a:t>Heats one side of chip, cools other side</a:t>
          </a:r>
        </a:p>
      </dsp:txBody>
      <dsp:txXfrm rot="-5400000">
        <a:off x="2969976" y="152669"/>
        <a:ext cx="7249915" cy="2488582"/>
      </dsp:txXfrm>
    </dsp:sp>
    <dsp:sp modelId="{6C56B5F9-0512-A94F-8F56-645C01009BEB}">
      <dsp:nvSpPr>
        <dsp:cNvPr id="0" name=""/>
        <dsp:cNvSpPr/>
      </dsp:nvSpPr>
      <dsp:spPr>
        <a:xfrm rot="5400000">
          <a:off x="-636423" y="4714373"/>
          <a:ext cx="4242822" cy="2969975"/>
        </a:xfrm>
        <a:prstGeom prst="chevron">
          <a:avLst/>
        </a:prstGeom>
        <a:solidFill>
          <a:schemeClr val="accent1">
            <a:shade val="80000"/>
            <a:hueOff val="277154"/>
            <a:satOff val="-19700"/>
            <a:lumOff val="12432"/>
            <a:alphaOff val="0"/>
          </a:schemeClr>
        </a:solidFill>
        <a:ln w="12700" cap="flat" cmpd="sng" algn="ctr">
          <a:solidFill>
            <a:schemeClr val="accent1">
              <a:shade val="80000"/>
              <a:hueOff val="277154"/>
              <a:satOff val="-19700"/>
              <a:lumOff val="1243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b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Water Pump and Perfusion Pad</a:t>
          </a:r>
        </a:p>
      </dsp:txBody>
      <dsp:txXfrm rot="-5400000">
        <a:off x="1" y="5562938"/>
        <a:ext cx="2969975" cy="1272847"/>
      </dsp:txXfrm>
    </dsp:sp>
    <dsp:sp modelId="{F9D0376A-33FD-D946-A6DA-F0B251B27155}">
      <dsp:nvSpPr>
        <dsp:cNvPr id="0" name=""/>
        <dsp:cNvSpPr/>
      </dsp:nvSpPr>
      <dsp:spPr>
        <a:xfrm rot="5400000">
          <a:off x="5282603" y="1765321"/>
          <a:ext cx="2759284" cy="73845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277154"/>
              <a:satOff val="-19700"/>
              <a:lumOff val="1243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/>
            <a:t>Pumps and circulates water that is heated/cooled system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/>
            <a:t>Pad placed on skin throughout apply resulting contrast therapy</a:t>
          </a:r>
        </a:p>
      </dsp:txBody>
      <dsp:txXfrm rot="-5400000">
        <a:off x="2969975" y="4212647"/>
        <a:ext cx="7249844" cy="2489890"/>
      </dsp:txXfrm>
    </dsp:sp>
    <dsp:sp modelId="{151BECB0-5A5A-A949-AA77-6241BE9B8C63}">
      <dsp:nvSpPr>
        <dsp:cNvPr id="0" name=""/>
        <dsp:cNvSpPr/>
      </dsp:nvSpPr>
      <dsp:spPr>
        <a:xfrm rot="5400000">
          <a:off x="-636423" y="8774280"/>
          <a:ext cx="4242822" cy="2969975"/>
        </a:xfrm>
        <a:prstGeom prst="chevron">
          <a:avLst/>
        </a:prstGeom>
        <a:solidFill>
          <a:schemeClr val="accent1">
            <a:shade val="80000"/>
            <a:hueOff val="554308"/>
            <a:satOff val="-39400"/>
            <a:lumOff val="24865"/>
            <a:alphaOff val="0"/>
          </a:schemeClr>
        </a:solidFill>
        <a:ln w="12700" cap="flat" cmpd="sng" algn="ctr">
          <a:solidFill>
            <a:schemeClr val="accent1">
              <a:shade val="80000"/>
              <a:hueOff val="554308"/>
              <a:satOff val="-39400"/>
              <a:lumOff val="248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600" kern="1200" dirty="0"/>
            <a:t>12V Power Supply</a:t>
          </a:r>
        </a:p>
      </dsp:txBody>
      <dsp:txXfrm rot="-5400000">
        <a:off x="1" y="9622845"/>
        <a:ext cx="2969975" cy="1272847"/>
      </dsp:txXfrm>
    </dsp:sp>
    <dsp:sp modelId="{74194119-1233-AD48-A9E0-7FF7F01153A7}">
      <dsp:nvSpPr>
        <dsp:cNvPr id="0" name=""/>
        <dsp:cNvSpPr/>
      </dsp:nvSpPr>
      <dsp:spPr>
        <a:xfrm rot="5400000">
          <a:off x="5283329" y="5824504"/>
          <a:ext cx="2757834" cy="73845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554308"/>
              <a:satOff val="-39400"/>
              <a:lumOff val="248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/>
            <a:t>Powers the pump 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/>
            <a:t>Powers fan on chip’s heat sink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/>
            <a:t>Powers the chip to provide voltage difference and Peltier effect</a:t>
          </a:r>
        </a:p>
      </dsp:txBody>
      <dsp:txXfrm rot="-5400000">
        <a:off x="2969976" y="8272483"/>
        <a:ext cx="7249915" cy="2488582"/>
      </dsp:txXfrm>
    </dsp:sp>
    <dsp:sp modelId="{129A4E1A-AAA4-6E49-8531-C977A29046F0}">
      <dsp:nvSpPr>
        <dsp:cNvPr id="0" name=""/>
        <dsp:cNvSpPr/>
      </dsp:nvSpPr>
      <dsp:spPr>
        <a:xfrm rot="5400000">
          <a:off x="-636423" y="12834188"/>
          <a:ext cx="4242822" cy="2969975"/>
        </a:xfrm>
        <a:prstGeom prst="chevron">
          <a:avLst/>
        </a:prstGeom>
        <a:solidFill>
          <a:schemeClr val="accent1">
            <a:shade val="80000"/>
            <a:hueOff val="831463"/>
            <a:satOff val="-59100"/>
            <a:lumOff val="37297"/>
            <a:alphaOff val="0"/>
          </a:schemeClr>
        </a:solidFill>
        <a:ln w="12700" cap="flat" cmpd="sng" algn="ctr">
          <a:solidFill>
            <a:schemeClr val="accent1">
              <a:shade val="80000"/>
              <a:hueOff val="831463"/>
              <a:satOff val="-59100"/>
              <a:lumOff val="3729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 dirty="0"/>
            <a:t>Arduino</a:t>
          </a:r>
        </a:p>
      </dsp:txBody>
      <dsp:txXfrm rot="-5400000">
        <a:off x="1" y="13682753"/>
        <a:ext cx="2969975" cy="1272847"/>
      </dsp:txXfrm>
    </dsp:sp>
    <dsp:sp modelId="{E2FE5D1B-ABF8-B44B-8316-8DC46AE4298B}">
      <dsp:nvSpPr>
        <dsp:cNvPr id="0" name=""/>
        <dsp:cNvSpPr/>
      </dsp:nvSpPr>
      <dsp:spPr>
        <a:xfrm rot="5400000">
          <a:off x="5283329" y="9884411"/>
          <a:ext cx="2757834" cy="738454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831463"/>
              <a:satOff val="-59100"/>
              <a:lumOff val="3729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/>
            <a:t>Interfaces chip with relay modules to control heating/cooling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600" kern="1200" dirty="0"/>
            <a:t>Reads and displays temperature with sensor</a:t>
          </a:r>
        </a:p>
      </dsp:txBody>
      <dsp:txXfrm rot="-5400000">
        <a:off x="2969976" y="12332390"/>
        <a:ext cx="7249915" cy="248858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4322AC-543F-7B4D-9462-19266D933BD9}">
      <dsp:nvSpPr>
        <dsp:cNvPr id="0" name=""/>
        <dsp:cNvSpPr/>
      </dsp:nvSpPr>
      <dsp:spPr>
        <a:xfrm>
          <a:off x="0" y="0"/>
          <a:ext cx="8372278" cy="8372278"/>
        </a:xfrm>
        <a:prstGeom prst="triangle">
          <a:avLst/>
        </a:prstGeom>
        <a:solidFill>
          <a:schemeClr val="accent3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D558846-19D6-5642-BA06-5153CE9362F5}">
      <dsp:nvSpPr>
        <dsp:cNvPr id="0" name=""/>
        <dsp:cNvSpPr/>
      </dsp:nvSpPr>
      <dsp:spPr>
        <a:xfrm>
          <a:off x="4661401" y="838045"/>
          <a:ext cx="5441980" cy="1488041"/>
        </a:xfrm>
        <a:prstGeom prst="round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Accomplishes heating and cooling in one device</a:t>
          </a:r>
        </a:p>
      </dsp:txBody>
      <dsp:txXfrm>
        <a:off x="4734041" y="910685"/>
        <a:ext cx="5296700" cy="1342761"/>
      </dsp:txXfrm>
    </dsp:sp>
    <dsp:sp modelId="{67928534-BC78-154E-B7BD-574A0B0F91B0}">
      <dsp:nvSpPr>
        <dsp:cNvPr id="0" name=""/>
        <dsp:cNvSpPr/>
      </dsp:nvSpPr>
      <dsp:spPr>
        <a:xfrm>
          <a:off x="4661401" y="2512092"/>
          <a:ext cx="5441980" cy="1488041"/>
        </a:xfrm>
        <a:prstGeom prst="round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At $100, the device is relatively cheap compared to other contrast therapy devices at $2000+</a:t>
          </a:r>
        </a:p>
      </dsp:txBody>
      <dsp:txXfrm>
        <a:off x="4734041" y="2584732"/>
        <a:ext cx="5296700" cy="1342761"/>
      </dsp:txXfrm>
    </dsp:sp>
    <dsp:sp modelId="{E15C81BD-7BD3-6F4D-8C27-F4FA787B0CE9}">
      <dsp:nvSpPr>
        <dsp:cNvPr id="0" name=""/>
        <dsp:cNvSpPr/>
      </dsp:nvSpPr>
      <dsp:spPr>
        <a:xfrm>
          <a:off x="4661401" y="4186138"/>
          <a:ext cx="5441980" cy="1488041"/>
        </a:xfrm>
        <a:prstGeom prst="round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Requires minimum change of parts (microwaving to obtain heat, or getting ice to cool)</a:t>
          </a:r>
        </a:p>
      </dsp:txBody>
      <dsp:txXfrm>
        <a:off x="4734041" y="4258778"/>
        <a:ext cx="5296700" cy="1342761"/>
      </dsp:txXfrm>
    </dsp:sp>
    <dsp:sp modelId="{1F28743B-F998-2141-B30F-3A3458C3C9CC}">
      <dsp:nvSpPr>
        <dsp:cNvPr id="0" name=""/>
        <dsp:cNvSpPr/>
      </dsp:nvSpPr>
      <dsp:spPr>
        <a:xfrm>
          <a:off x="4661401" y="5860185"/>
          <a:ext cx="5441980" cy="1488041"/>
        </a:xfrm>
        <a:prstGeom prst="round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Potential to be portable, only non-portable component is 12V power source.</a:t>
          </a:r>
        </a:p>
      </dsp:txBody>
      <dsp:txXfrm>
        <a:off x="4734041" y="5932825"/>
        <a:ext cx="5296700" cy="134276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AB13AE-CBC5-E04D-B3FE-66DE5EF4A9E3}">
      <dsp:nvSpPr>
        <dsp:cNvPr id="0" name=""/>
        <dsp:cNvSpPr/>
      </dsp:nvSpPr>
      <dsp:spPr>
        <a:xfrm rot="5400000">
          <a:off x="1940" y="3199879"/>
          <a:ext cx="10750233" cy="13130059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1000" r="-31000"/>
          </a:stretch>
        </a:blip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AD3330-B789-5746-AC94-86A2EA0A276B}">
      <dsp:nvSpPr>
        <dsp:cNvPr id="0" name=""/>
        <dsp:cNvSpPr/>
      </dsp:nvSpPr>
      <dsp:spPr>
        <a:xfrm>
          <a:off x="2557213" y="12531575"/>
          <a:ext cx="8362296" cy="836229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400" kern="1200" dirty="0"/>
        </a:p>
      </dsp:txBody>
      <dsp:txXfrm>
        <a:off x="2802136" y="12776498"/>
        <a:ext cx="7872450" cy="7872450"/>
      </dsp:txXfrm>
    </dsp:sp>
    <dsp:sp modelId="{BAF60DFF-ABD7-A54B-B4E4-E46DC9092B80}">
      <dsp:nvSpPr>
        <dsp:cNvPr id="0" name=""/>
        <dsp:cNvSpPr/>
      </dsp:nvSpPr>
      <dsp:spPr>
        <a:xfrm rot="21591793">
          <a:off x="12141598" y="8134477"/>
          <a:ext cx="1307169" cy="20093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500" kern="1200"/>
        </a:p>
      </dsp:txBody>
      <dsp:txXfrm>
        <a:off x="12141599" y="8536814"/>
        <a:ext cx="915018" cy="1205605"/>
      </dsp:txXfrm>
    </dsp:sp>
    <dsp:sp modelId="{BD92CC47-A57C-274D-B36F-7A60AA45504A}">
      <dsp:nvSpPr>
        <dsp:cNvPr id="0" name=""/>
        <dsp:cNvSpPr/>
      </dsp:nvSpPr>
      <dsp:spPr>
        <a:xfrm rot="5400000">
          <a:off x="14486933" y="3234813"/>
          <a:ext cx="11047680" cy="12990325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8000" r="-28000"/>
          </a:stretch>
        </a:blip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912AD1-D779-1344-AA65-BE9F7BFFF618}">
      <dsp:nvSpPr>
        <dsp:cNvPr id="0" name=""/>
        <dsp:cNvSpPr/>
      </dsp:nvSpPr>
      <dsp:spPr>
        <a:xfrm>
          <a:off x="17146023" y="12680277"/>
          <a:ext cx="8362296" cy="836229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400" kern="1200" dirty="0"/>
        </a:p>
      </dsp:txBody>
      <dsp:txXfrm>
        <a:off x="17390946" y="12925200"/>
        <a:ext cx="7872450" cy="7872450"/>
      </dsp:txXfrm>
    </dsp:sp>
    <dsp:sp modelId="{953B3EF7-8550-8D41-BFE7-268995C31524}">
      <dsp:nvSpPr>
        <dsp:cNvPr id="0" name=""/>
        <dsp:cNvSpPr/>
      </dsp:nvSpPr>
      <dsp:spPr>
        <a:xfrm rot="21599478">
          <a:off x="26704246" y="7972717"/>
          <a:ext cx="1370590" cy="219235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500" kern="1200" dirty="0"/>
        </a:p>
      </dsp:txBody>
      <dsp:txXfrm>
        <a:off x="26704246" y="8411219"/>
        <a:ext cx="959413" cy="1315412"/>
      </dsp:txXfrm>
    </dsp:sp>
    <dsp:sp modelId="{BA3DCD4A-E45D-4F4A-9C28-B5B92E6C1542}">
      <dsp:nvSpPr>
        <dsp:cNvPr id="0" name=""/>
        <dsp:cNvSpPr/>
      </dsp:nvSpPr>
      <dsp:spPr>
        <a:xfrm>
          <a:off x="28467554" y="4151383"/>
          <a:ext cx="12547876" cy="1115271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3000" r="-33000"/>
          </a:stretch>
        </a:blip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3B97C2-A802-4941-9229-06B3ED0F2491}">
      <dsp:nvSpPr>
        <dsp:cNvPr id="0" name=""/>
        <dsp:cNvSpPr/>
      </dsp:nvSpPr>
      <dsp:spPr>
        <a:xfrm>
          <a:off x="31925745" y="12347395"/>
          <a:ext cx="8362296" cy="836229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4000" kern="1200" dirty="0"/>
        </a:p>
      </dsp:txBody>
      <dsp:txXfrm>
        <a:off x="32170668" y="12592318"/>
        <a:ext cx="7872450" cy="787245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D9AFCB-4C9F-564A-BFD5-39651E6C9848}">
      <dsp:nvSpPr>
        <dsp:cNvPr id="0" name=""/>
        <dsp:cNvSpPr/>
      </dsp:nvSpPr>
      <dsp:spPr>
        <a:xfrm>
          <a:off x="9994448" y="8717144"/>
          <a:ext cx="10654287" cy="10654287"/>
        </a:xfrm>
        <a:prstGeom prst="gear9">
          <a:avLst/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Thermoelectric chip</a:t>
          </a:r>
        </a:p>
      </dsp:txBody>
      <dsp:txXfrm>
        <a:off x="12136434" y="11212860"/>
        <a:ext cx="6370315" cy="5476523"/>
      </dsp:txXfrm>
    </dsp:sp>
    <dsp:sp modelId="{CABD815F-3CAE-3340-94F0-4F2A6D257379}">
      <dsp:nvSpPr>
        <dsp:cNvPr id="0" name=""/>
        <dsp:cNvSpPr/>
      </dsp:nvSpPr>
      <dsp:spPr>
        <a:xfrm>
          <a:off x="8638448" y="15982706"/>
          <a:ext cx="6780001" cy="270945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r>
            <a:rPr lang="en-US" sz="4400" kern="1200" dirty="0"/>
            <a:t>Uses Peltier effect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ts val="0"/>
            </a:spcAft>
            <a:buChar char="•"/>
          </a:pPr>
          <a:r>
            <a:rPr lang="en-US" sz="4400" kern="1200" dirty="0"/>
            <a:t>Heats one side of chip, cools other side</a:t>
          </a:r>
        </a:p>
      </dsp:txBody>
      <dsp:txXfrm>
        <a:off x="8717805" y="16062063"/>
        <a:ext cx="6621287" cy="2550737"/>
      </dsp:txXfrm>
    </dsp:sp>
    <dsp:sp modelId="{B7222CBF-3731-C84E-AD55-0AC547169C5F}">
      <dsp:nvSpPr>
        <dsp:cNvPr id="0" name=""/>
        <dsp:cNvSpPr/>
      </dsp:nvSpPr>
      <dsp:spPr>
        <a:xfrm>
          <a:off x="3795590" y="6198858"/>
          <a:ext cx="7748572" cy="7748572"/>
        </a:xfrm>
        <a:prstGeom prst="gear6">
          <a:avLst/>
        </a:prstGeom>
        <a:solidFill>
          <a:schemeClr val="accent2">
            <a:shade val="50000"/>
            <a:hueOff val="276314"/>
            <a:satOff val="6410"/>
            <a:lumOff val="300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Water Pump and Perfusion Pad</a:t>
          </a:r>
        </a:p>
      </dsp:txBody>
      <dsp:txXfrm>
        <a:off x="5746316" y="8161374"/>
        <a:ext cx="3847120" cy="3823540"/>
      </dsp:txXfrm>
    </dsp:sp>
    <dsp:sp modelId="{4E8A0DD7-EF92-234F-A09F-633FB361DE42}">
      <dsp:nvSpPr>
        <dsp:cNvPr id="0" name=""/>
        <dsp:cNvSpPr/>
      </dsp:nvSpPr>
      <dsp:spPr>
        <a:xfrm>
          <a:off x="1277304" y="11591400"/>
          <a:ext cx="6780001" cy="518487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50000"/>
              <a:hueOff val="250883"/>
              <a:satOff val="7092"/>
              <a:lumOff val="276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4400" kern="1200" dirty="0"/>
            <a:t>Pumps and circulates water that is heated/cooled system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4400" kern="1200" dirty="0"/>
            <a:t>Pad placed on skin throughout apply resulting contrast therapy</a:t>
          </a:r>
        </a:p>
      </dsp:txBody>
      <dsp:txXfrm>
        <a:off x="1429164" y="11743260"/>
        <a:ext cx="6476281" cy="4881150"/>
      </dsp:txXfrm>
    </dsp:sp>
    <dsp:sp modelId="{E92C08EB-E8EE-0A42-9989-BB1AB6DC36D8}">
      <dsp:nvSpPr>
        <dsp:cNvPr id="0" name=""/>
        <dsp:cNvSpPr/>
      </dsp:nvSpPr>
      <dsp:spPr>
        <a:xfrm rot="20700000">
          <a:off x="8135582" y="853133"/>
          <a:ext cx="7592019" cy="7592019"/>
        </a:xfrm>
        <a:prstGeom prst="gear6">
          <a:avLst/>
        </a:prstGeom>
        <a:solidFill>
          <a:schemeClr val="accent2">
            <a:shade val="50000"/>
            <a:hueOff val="276314"/>
            <a:satOff val="6410"/>
            <a:lumOff val="3001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 dirty="0"/>
            <a:t>12V Power Supply</a:t>
          </a:r>
        </a:p>
      </dsp:txBody>
      <dsp:txXfrm rot="-20700000">
        <a:off x="9800734" y="2518286"/>
        <a:ext cx="4261715" cy="4261715"/>
      </dsp:txXfrm>
    </dsp:sp>
    <dsp:sp modelId="{41AF2C1B-6962-D94D-9D91-2CB4B5773181}">
      <dsp:nvSpPr>
        <dsp:cNvPr id="0" name=""/>
        <dsp:cNvSpPr/>
      </dsp:nvSpPr>
      <dsp:spPr>
        <a:xfrm>
          <a:off x="13868735" y="2125439"/>
          <a:ext cx="6780001" cy="485369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50000"/>
              <a:hueOff val="250883"/>
              <a:satOff val="7092"/>
              <a:lumOff val="276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4400" kern="1200" dirty="0"/>
            <a:t>Powers the pump 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4400" kern="1200" dirty="0"/>
            <a:t>Powers fan on chip’s heat sink</a:t>
          </a:r>
        </a:p>
        <a:p>
          <a:pPr marL="285750" lvl="1" indent="-285750" algn="l" defTabSz="1955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4400" kern="1200" dirty="0"/>
            <a:t>Powers the chip to provide voltage difference and Peltier effect</a:t>
          </a:r>
        </a:p>
      </dsp:txBody>
      <dsp:txXfrm>
        <a:off x="14010895" y="2267599"/>
        <a:ext cx="6495681" cy="4569374"/>
      </dsp:txXfrm>
    </dsp:sp>
    <dsp:sp modelId="{9A189C84-87C5-2840-8C31-1F9F3BDFED03}">
      <dsp:nvSpPr>
        <dsp:cNvPr id="0" name=""/>
        <dsp:cNvSpPr/>
      </dsp:nvSpPr>
      <dsp:spPr>
        <a:xfrm>
          <a:off x="9354022" y="7005775"/>
          <a:ext cx="13637488" cy="13637488"/>
        </a:xfrm>
        <a:prstGeom prst="circularArrow">
          <a:avLst>
            <a:gd name="adj1" fmla="val 4688"/>
            <a:gd name="adj2" fmla="val 299029"/>
            <a:gd name="adj3" fmla="val 2602579"/>
            <a:gd name="adj4" fmla="val 15686301"/>
            <a:gd name="adj5" fmla="val 5469"/>
          </a:avLst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A7FBD1-1835-8947-BB81-66BE0BAA7523}">
      <dsp:nvSpPr>
        <dsp:cNvPr id="0" name=""/>
        <dsp:cNvSpPr/>
      </dsp:nvSpPr>
      <dsp:spPr>
        <a:xfrm>
          <a:off x="2423333" y="4419259"/>
          <a:ext cx="9908487" cy="990848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2">
            <a:shade val="90000"/>
            <a:hueOff val="264159"/>
            <a:satOff val="-743"/>
            <a:lumOff val="2009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FA0681-4481-7844-9752-ED0EFBFF66AE}">
      <dsp:nvSpPr>
        <dsp:cNvPr id="0" name=""/>
        <dsp:cNvSpPr/>
      </dsp:nvSpPr>
      <dsp:spPr>
        <a:xfrm>
          <a:off x="6379469" y="-874937"/>
          <a:ext cx="10683344" cy="1068334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2">
            <a:shade val="90000"/>
            <a:hueOff val="264159"/>
            <a:satOff val="-743"/>
            <a:lumOff val="20091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jpe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 userDrawn="1"/>
        </p:nvCxnSpPr>
        <p:spPr bwMode="auto">
          <a:xfrm>
            <a:off x="11185525" y="7734300"/>
            <a:ext cx="0" cy="242697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sp>
        <p:nvSpPr>
          <p:cNvPr id="25" name="Freeform 24"/>
          <p:cNvSpPr/>
          <p:nvPr userDrawn="1"/>
        </p:nvSpPr>
        <p:spPr bwMode="auto">
          <a:xfrm>
            <a:off x="35980293" y="-338463"/>
            <a:ext cx="5987231" cy="8152937"/>
          </a:xfrm>
          <a:custGeom>
            <a:avLst/>
            <a:gdLst>
              <a:gd name="connsiteX0" fmla="*/ 41563 w 6400800"/>
              <a:gd name="connsiteY0" fmla="*/ 124691 h 8728363"/>
              <a:gd name="connsiteX1" fmla="*/ 41563 w 6400800"/>
              <a:gd name="connsiteY1" fmla="*/ 6691745 h 8728363"/>
              <a:gd name="connsiteX2" fmla="*/ 3158836 w 6400800"/>
              <a:gd name="connsiteY2" fmla="*/ 8728363 h 8728363"/>
              <a:gd name="connsiteX3" fmla="*/ 6400800 w 6400800"/>
              <a:gd name="connsiteY3" fmla="*/ 6650181 h 8728363"/>
              <a:gd name="connsiteX4" fmla="*/ 6359236 w 6400800"/>
              <a:gd name="connsiteY4" fmla="*/ 0 h 8728363"/>
              <a:gd name="connsiteX5" fmla="*/ 0 w 6400800"/>
              <a:gd name="connsiteY5" fmla="*/ 83127 h 8728363"/>
              <a:gd name="connsiteX6" fmla="*/ 0 w 6400800"/>
              <a:gd name="connsiteY6" fmla="*/ 83127 h 8728363"/>
              <a:gd name="connsiteX7" fmla="*/ 41563 w 6400800"/>
              <a:gd name="connsiteY7" fmla="*/ 706581 h 8728363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623454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41564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83127 w 6400800"/>
              <a:gd name="connsiteY7" fmla="*/ 872837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83127 w 6400800"/>
              <a:gd name="connsiteY6" fmla="*/ 872837 h 864523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4156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41563 h 7855526"/>
              <a:gd name="connsiteX0" fmla="*/ 41564 w 6359237"/>
              <a:gd name="connsiteY0" fmla="*/ 0 h 7897090"/>
              <a:gd name="connsiteX1" fmla="*/ 0 w 6359237"/>
              <a:gd name="connsiteY1" fmla="*/ 5860472 h 7897090"/>
              <a:gd name="connsiteX2" fmla="*/ 3117273 w 6359237"/>
              <a:gd name="connsiteY2" fmla="*/ 7897090 h 7897090"/>
              <a:gd name="connsiteX3" fmla="*/ 6359237 w 6359237"/>
              <a:gd name="connsiteY3" fmla="*/ 5818908 h 7897090"/>
              <a:gd name="connsiteX4" fmla="*/ 6317673 w 6359237"/>
              <a:gd name="connsiteY4" fmla="*/ 41564 h 7897090"/>
              <a:gd name="connsiteX5" fmla="*/ 41564 w 6359237"/>
              <a:gd name="connsiteY5" fmla="*/ 0 h 7897090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0 h 7855527"/>
              <a:gd name="connsiteX1" fmla="*/ 0 w 6359237"/>
              <a:gd name="connsiteY1" fmla="*/ 5818909 h 7855527"/>
              <a:gd name="connsiteX2" fmla="*/ 3117273 w 6359237"/>
              <a:gd name="connsiteY2" fmla="*/ 7855527 h 7855527"/>
              <a:gd name="connsiteX3" fmla="*/ 6359237 w 6359237"/>
              <a:gd name="connsiteY3" fmla="*/ 5777345 h 7855527"/>
              <a:gd name="connsiteX4" fmla="*/ 6317673 w 6359237"/>
              <a:gd name="connsiteY4" fmla="*/ 1 h 7855527"/>
              <a:gd name="connsiteX5" fmla="*/ 41564 w 6359237"/>
              <a:gd name="connsiteY5" fmla="*/ 0 h 7855527"/>
              <a:gd name="connsiteX0" fmla="*/ 0 w 6400800"/>
              <a:gd name="connsiteY0" fmla="*/ 41563 h 7855526"/>
              <a:gd name="connsiteX1" fmla="*/ 41563 w 6400800"/>
              <a:gd name="connsiteY1" fmla="*/ 5818908 h 7855526"/>
              <a:gd name="connsiteX2" fmla="*/ 3158836 w 6400800"/>
              <a:gd name="connsiteY2" fmla="*/ 7855526 h 7855526"/>
              <a:gd name="connsiteX3" fmla="*/ 6400800 w 6400800"/>
              <a:gd name="connsiteY3" fmla="*/ 5777344 h 7855526"/>
              <a:gd name="connsiteX4" fmla="*/ 6359236 w 6400800"/>
              <a:gd name="connsiteY4" fmla="*/ 0 h 7855526"/>
              <a:gd name="connsiteX5" fmla="*/ 0 w 6400800"/>
              <a:gd name="connsiteY5" fmla="*/ 41563 h 785552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20049 w 6359237"/>
              <a:gd name="connsiteY0" fmla="*/ 782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20049 w 6359237"/>
              <a:gd name="connsiteY5" fmla="*/ 7823 h 7855526"/>
              <a:gd name="connsiteX0" fmla="*/ 20049 w 6371461"/>
              <a:gd name="connsiteY0" fmla="*/ 0 h 7847703"/>
              <a:gd name="connsiteX1" fmla="*/ 0 w 6371461"/>
              <a:gd name="connsiteY1" fmla="*/ 5811085 h 7847703"/>
              <a:gd name="connsiteX2" fmla="*/ 3117273 w 6371461"/>
              <a:gd name="connsiteY2" fmla="*/ 7847703 h 7847703"/>
              <a:gd name="connsiteX3" fmla="*/ 6359237 w 6371461"/>
              <a:gd name="connsiteY3" fmla="*/ 5769521 h 7847703"/>
              <a:gd name="connsiteX4" fmla="*/ 6371461 w 6371461"/>
              <a:gd name="connsiteY4" fmla="*/ 2935 h 7847703"/>
              <a:gd name="connsiteX5" fmla="*/ 20049 w 6371461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769521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823309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69218"/>
              <a:gd name="connsiteX1" fmla="*/ 0 w 6359858"/>
              <a:gd name="connsiteY1" fmla="*/ 5811085 h 7869218"/>
              <a:gd name="connsiteX2" fmla="*/ 3138788 w 6359858"/>
              <a:gd name="connsiteY2" fmla="*/ 7869218 h 7869218"/>
              <a:gd name="connsiteX3" fmla="*/ 6359237 w 6359858"/>
              <a:gd name="connsiteY3" fmla="*/ 5823309 h 7869218"/>
              <a:gd name="connsiteX4" fmla="*/ 6349946 w 6359858"/>
              <a:gd name="connsiteY4" fmla="*/ 13693 h 7869218"/>
              <a:gd name="connsiteX5" fmla="*/ 20049 w 6359858"/>
              <a:gd name="connsiteY5" fmla="*/ 0 h 7869218"/>
              <a:gd name="connsiteX0" fmla="*/ 0 w 6361324"/>
              <a:gd name="connsiteY0" fmla="*/ 0 h 7858461"/>
              <a:gd name="connsiteX1" fmla="*/ 1466 w 6361324"/>
              <a:gd name="connsiteY1" fmla="*/ 5800328 h 7858461"/>
              <a:gd name="connsiteX2" fmla="*/ 3140254 w 6361324"/>
              <a:gd name="connsiteY2" fmla="*/ 7858461 h 7858461"/>
              <a:gd name="connsiteX3" fmla="*/ 6360703 w 6361324"/>
              <a:gd name="connsiteY3" fmla="*/ 5812552 h 7858461"/>
              <a:gd name="connsiteX4" fmla="*/ 6351412 w 6361324"/>
              <a:gd name="connsiteY4" fmla="*/ 2936 h 7858461"/>
              <a:gd name="connsiteX5" fmla="*/ 0 w 6361324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580032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299879 h 8158340"/>
              <a:gd name="connsiteX1" fmla="*/ 1466 w 6372928"/>
              <a:gd name="connsiteY1" fmla="*/ 6100207 h 8158340"/>
              <a:gd name="connsiteX2" fmla="*/ 3140254 w 6372928"/>
              <a:gd name="connsiteY2" fmla="*/ 8158340 h 8158340"/>
              <a:gd name="connsiteX3" fmla="*/ 6360703 w 6372928"/>
              <a:gd name="connsiteY3" fmla="*/ 6112431 h 8158340"/>
              <a:gd name="connsiteX4" fmla="*/ 6372928 w 6372928"/>
              <a:gd name="connsiteY4" fmla="*/ 50 h 8158340"/>
              <a:gd name="connsiteX5" fmla="*/ 0 w 6372928"/>
              <a:gd name="connsiteY5" fmla="*/ 299879 h 8158340"/>
              <a:gd name="connsiteX0" fmla="*/ 54192 w 6371466"/>
              <a:gd name="connsiteY0" fmla="*/ 12434 h 8158290"/>
              <a:gd name="connsiteX1" fmla="*/ 4 w 6371466"/>
              <a:gd name="connsiteY1" fmla="*/ 6100157 h 8158290"/>
              <a:gd name="connsiteX2" fmla="*/ 3138792 w 6371466"/>
              <a:gd name="connsiteY2" fmla="*/ 8158290 h 8158290"/>
              <a:gd name="connsiteX3" fmla="*/ 6359241 w 6371466"/>
              <a:gd name="connsiteY3" fmla="*/ 6112381 h 8158290"/>
              <a:gd name="connsiteX4" fmla="*/ 6371466 w 6371466"/>
              <a:gd name="connsiteY4" fmla="*/ 0 h 8158290"/>
              <a:gd name="connsiteX5" fmla="*/ 54192 w 6371466"/>
              <a:gd name="connsiteY5" fmla="*/ 12434 h 8158290"/>
              <a:gd name="connsiteX0" fmla="*/ 0 w 6372928"/>
              <a:gd name="connsiteY0" fmla="*/ 38561 h 8158290"/>
              <a:gd name="connsiteX1" fmla="*/ 1466 w 6372928"/>
              <a:gd name="connsiteY1" fmla="*/ 6100157 h 8158290"/>
              <a:gd name="connsiteX2" fmla="*/ 3140254 w 6372928"/>
              <a:gd name="connsiteY2" fmla="*/ 8158290 h 8158290"/>
              <a:gd name="connsiteX3" fmla="*/ 6360703 w 6372928"/>
              <a:gd name="connsiteY3" fmla="*/ 6112381 h 8158290"/>
              <a:gd name="connsiteX4" fmla="*/ 6372928 w 6372928"/>
              <a:gd name="connsiteY4" fmla="*/ 0 h 8158290"/>
              <a:gd name="connsiteX5" fmla="*/ 0 w 6372928"/>
              <a:gd name="connsiteY5" fmla="*/ 38561 h 8158290"/>
              <a:gd name="connsiteX0" fmla="*/ 0 w 6361194"/>
              <a:gd name="connsiteY0" fmla="*/ 30172 h 8149901"/>
              <a:gd name="connsiteX1" fmla="*/ 1466 w 6361194"/>
              <a:gd name="connsiteY1" fmla="*/ 6091768 h 8149901"/>
              <a:gd name="connsiteX2" fmla="*/ 3140254 w 6361194"/>
              <a:gd name="connsiteY2" fmla="*/ 8149901 h 8149901"/>
              <a:gd name="connsiteX3" fmla="*/ 6360703 w 6361194"/>
              <a:gd name="connsiteY3" fmla="*/ 6103992 h 8149901"/>
              <a:gd name="connsiteX4" fmla="*/ 6346122 w 6361194"/>
              <a:gd name="connsiteY4" fmla="*/ 0 h 8149901"/>
              <a:gd name="connsiteX5" fmla="*/ 0 w 6361194"/>
              <a:gd name="connsiteY5" fmla="*/ 30172 h 8149901"/>
              <a:gd name="connsiteX0" fmla="*/ 0 w 6363993"/>
              <a:gd name="connsiteY0" fmla="*/ 21783 h 8141512"/>
              <a:gd name="connsiteX1" fmla="*/ 1466 w 6363993"/>
              <a:gd name="connsiteY1" fmla="*/ 6083379 h 8141512"/>
              <a:gd name="connsiteX2" fmla="*/ 3140254 w 6363993"/>
              <a:gd name="connsiteY2" fmla="*/ 8141512 h 8141512"/>
              <a:gd name="connsiteX3" fmla="*/ 6360703 w 6363993"/>
              <a:gd name="connsiteY3" fmla="*/ 6095603 h 8141512"/>
              <a:gd name="connsiteX4" fmla="*/ 6363993 w 6363993"/>
              <a:gd name="connsiteY4" fmla="*/ 0 h 8141512"/>
              <a:gd name="connsiteX5" fmla="*/ 0 w 6363993"/>
              <a:gd name="connsiteY5" fmla="*/ 21783 h 8141512"/>
              <a:gd name="connsiteX0" fmla="*/ 0 w 6363993"/>
              <a:gd name="connsiteY0" fmla="*/ 5004 h 8141512"/>
              <a:gd name="connsiteX1" fmla="*/ 1466 w 6363993"/>
              <a:gd name="connsiteY1" fmla="*/ 6083379 h 8141512"/>
              <a:gd name="connsiteX2" fmla="*/ 3140254 w 6363993"/>
              <a:gd name="connsiteY2" fmla="*/ 8141512 h 8141512"/>
              <a:gd name="connsiteX3" fmla="*/ 6360703 w 6363993"/>
              <a:gd name="connsiteY3" fmla="*/ 6095603 h 8141512"/>
              <a:gd name="connsiteX4" fmla="*/ 6363993 w 6363993"/>
              <a:gd name="connsiteY4" fmla="*/ 0 h 8141512"/>
              <a:gd name="connsiteX5" fmla="*/ 0 w 6363993"/>
              <a:gd name="connsiteY5" fmla="*/ 5004 h 8141512"/>
              <a:gd name="connsiteX0" fmla="*/ 7490 w 6362548"/>
              <a:gd name="connsiteY0" fmla="*/ 0 h 8153287"/>
              <a:gd name="connsiteX1" fmla="*/ 21 w 6362548"/>
              <a:gd name="connsiteY1" fmla="*/ 6095154 h 8153287"/>
              <a:gd name="connsiteX2" fmla="*/ 3138809 w 6362548"/>
              <a:gd name="connsiteY2" fmla="*/ 8153287 h 8153287"/>
              <a:gd name="connsiteX3" fmla="*/ 6359258 w 6362548"/>
              <a:gd name="connsiteY3" fmla="*/ 6107378 h 8153287"/>
              <a:gd name="connsiteX4" fmla="*/ 6362548 w 6362548"/>
              <a:gd name="connsiteY4" fmla="*/ 11775 h 8153287"/>
              <a:gd name="connsiteX5" fmla="*/ 7490 w 6362548"/>
              <a:gd name="connsiteY5" fmla="*/ 0 h 8153287"/>
              <a:gd name="connsiteX0" fmla="*/ 7490 w 6362548"/>
              <a:gd name="connsiteY0" fmla="*/ 5004 h 8141512"/>
              <a:gd name="connsiteX1" fmla="*/ 21 w 6362548"/>
              <a:gd name="connsiteY1" fmla="*/ 6083379 h 8141512"/>
              <a:gd name="connsiteX2" fmla="*/ 3138809 w 6362548"/>
              <a:gd name="connsiteY2" fmla="*/ 8141512 h 8141512"/>
              <a:gd name="connsiteX3" fmla="*/ 6359258 w 6362548"/>
              <a:gd name="connsiteY3" fmla="*/ 6095603 h 8141512"/>
              <a:gd name="connsiteX4" fmla="*/ 6362548 w 6362548"/>
              <a:gd name="connsiteY4" fmla="*/ 0 h 8141512"/>
              <a:gd name="connsiteX5" fmla="*/ 7490 w 6362548"/>
              <a:gd name="connsiteY5" fmla="*/ 5004 h 8141512"/>
              <a:gd name="connsiteX0" fmla="*/ 7490 w 6362548"/>
              <a:gd name="connsiteY0" fmla="*/ 0 h 8153287"/>
              <a:gd name="connsiteX1" fmla="*/ 21 w 6362548"/>
              <a:gd name="connsiteY1" fmla="*/ 6095154 h 8153287"/>
              <a:gd name="connsiteX2" fmla="*/ 3138809 w 6362548"/>
              <a:gd name="connsiteY2" fmla="*/ 8153287 h 8153287"/>
              <a:gd name="connsiteX3" fmla="*/ 6359258 w 6362548"/>
              <a:gd name="connsiteY3" fmla="*/ 6107378 h 8153287"/>
              <a:gd name="connsiteX4" fmla="*/ 6362548 w 6362548"/>
              <a:gd name="connsiteY4" fmla="*/ 11775 h 8153287"/>
              <a:gd name="connsiteX5" fmla="*/ 7490 w 6362548"/>
              <a:gd name="connsiteY5" fmla="*/ 0 h 8153287"/>
              <a:gd name="connsiteX0" fmla="*/ 7490 w 6377619"/>
              <a:gd name="connsiteY0" fmla="*/ 0 h 8153287"/>
              <a:gd name="connsiteX1" fmla="*/ 21 w 6377619"/>
              <a:gd name="connsiteY1" fmla="*/ 6095154 h 8153287"/>
              <a:gd name="connsiteX2" fmla="*/ 3138809 w 6377619"/>
              <a:gd name="connsiteY2" fmla="*/ 8153287 h 8153287"/>
              <a:gd name="connsiteX3" fmla="*/ 6377128 w 6377619"/>
              <a:gd name="connsiteY3" fmla="*/ 6115768 h 8153287"/>
              <a:gd name="connsiteX4" fmla="*/ 6362548 w 6377619"/>
              <a:gd name="connsiteY4" fmla="*/ 11775 h 8153287"/>
              <a:gd name="connsiteX5" fmla="*/ 7490 w 6377619"/>
              <a:gd name="connsiteY5" fmla="*/ 0 h 8153287"/>
              <a:gd name="connsiteX0" fmla="*/ 7490 w 6377128"/>
              <a:gd name="connsiteY0" fmla="*/ 0 h 8153287"/>
              <a:gd name="connsiteX1" fmla="*/ 21 w 6377128"/>
              <a:gd name="connsiteY1" fmla="*/ 6095154 h 8153287"/>
              <a:gd name="connsiteX2" fmla="*/ 3138809 w 6377128"/>
              <a:gd name="connsiteY2" fmla="*/ 8153287 h 8153287"/>
              <a:gd name="connsiteX3" fmla="*/ 6377128 w 6377128"/>
              <a:gd name="connsiteY3" fmla="*/ 6115768 h 8153287"/>
              <a:gd name="connsiteX4" fmla="*/ 6362548 w 6377128"/>
              <a:gd name="connsiteY4" fmla="*/ 11775 h 8153287"/>
              <a:gd name="connsiteX5" fmla="*/ 7490 w 6377128"/>
              <a:gd name="connsiteY5" fmla="*/ 0 h 8153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7128" h="8153287">
                <a:moveTo>
                  <a:pt x="7490" y="0"/>
                </a:moveTo>
                <a:cubicBezTo>
                  <a:pt x="7979" y="1933443"/>
                  <a:pt x="-468" y="4161711"/>
                  <a:pt x="21" y="6095154"/>
                </a:cubicBezTo>
                <a:lnTo>
                  <a:pt x="3138809" y="8153287"/>
                </a:lnTo>
                <a:lnTo>
                  <a:pt x="6377128" y="6115768"/>
                </a:lnTo>
                <a:cubicBezTo>
                  <a:pt x="6354397" y="4201962"/>
                  <a:pt x="6358473" y="1933970"/>
                  <a:pt x="6362548" y="11775"/>
                </a:cubicBezTo>
                <a:lnTo>
                  <a:pt x="7490" y="0"/>
                </a:lnTo>
                <a:close/>
              </a:path>
            </a:pathLst>
          </a:custGeom>
          <a:solidFill>
            <a:srgbClr val="005BBB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15900" sx="102000" sy="102000" algn="ctr" rotWithShape="0">
              <a:prstClr val="black">
                <a:alpha val="32000"/>
              </a:prstClr>
            </a:outerShdw>
          </a:effectLst>
        </p:spPr>
        <p:txBody>
          <a:bodyPr wrap="square" lIns="457200" tIns="457200" rIns="457200" bIns="457200">
            <a:spAutoFit/>
          </a:bodyPr>
          <a:lstStyle/>
          <a:p>
            <a:pPr defTabSz="4389438" eaLnBrk="1" hangingPunct="1">
              <a:defRPr/>
            </a:pPr>
            <a:endParaRPr lang="en-US" dirty="0">
              <a:latin typeface="Arial Narrow" pitchFamily="61" charset="0"/>
            </a:endParaRPr>
          </a:p>
        </p:txBody>
      </p:sp>
      <p:cxnSp>
        <p:nvCxnSpPr>
          <p:cNvPr id="9" name="Straight Connector 9"/>
          <p:cNvCxnSpPr>
            <a:cxnSpLocks noChangeShapeType="1"/>
          </p:cNvCxnSpPr>
          <p:nvPr userDrawn="1"/>
        </p:nvCxnSpPr>
        <p:spPr bwMode="auto">
          <a:xfrm>
            <a:off x="11307763" y="8594725"/>
            <a:ext cx="914400" cy="9144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21945600" y="7734300"/>
            <a:ext cx="0" cy="242697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cxnSp>
        <p:nvCxnSpPr>
          <p:cNvPr id="11" name="Straight Connector 10"/>
          <p:cNvCxnSpPr/>
          <p:nvPr userDrawn="1"/>
        </p:nvCxnSpPr>
        <p:spPr bwMode="auto">
          <a:xfrm>
            <a:off x="32705675" y="7734300"/>
            <a:ext cx="0" cy="242697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sp>
        <p:nvSpPr>
          <p:cNvPr id="12" name="Content Placeholder 9"/>
          <p:cNvSpPr>
            <a:spLocks noGrp="1"/>
          </p:cNvSpPr>
          <p:nvPr>
            <p:ph sz="quarter" idx="10"/>
          </p:nvPr>
        </p:nvSpPr>
        <p:spPr>
          <a:xfrm>
            <a:off x="914400" y="7734300"/>
            <a:ext cx="9798050" cy="16301357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14400" y="24551640"/>
            <a:ext cx="979805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3194624" y="19869150"/>
            <a:ext cx="979805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endParaRPr lang="en-US" dirty="0"/>
          </a:p>
        </p:txBody>
      </p:sp>
      <p:sp>
        <p:nvSpPr>
          <p:cNvPr id="15" name="Content Placeholder 9"/>
          <p:cNvSpPr>
            <a:spLocks noGrp="1"/>
          </p:cNvSpPr>
          <p:nvPr>
            <p:ph sz="quarter" idx="18"/>
          </p:nvPr>
        </p:nvSpPr>
        <p:spPr>
          <a:xfrm>
            <a:off x="11674474" y="7734300"/>
            <a:ext cx="9798050" cy="24269700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9"/>
          <p:cNvSpPr>
            <a:spLocks noGrp="1"/>
          </p:cNvSpPr>
          <p:nvPr>
            <p:ph sz="quarter" idx="19"/>
          </p:nvPr>
        </p:nvSpPr>
        <p:spPr>
          <a:xfrm>
            <a:off x="22418677" y="7737764"/>
            <a:ext cx="9798050" cy="6975763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9"/>
          <p:cNvSpPr>
            <a:spLocks noGrp="1"/>
          </p:cNvSpPr>
          <p:nvPr>
            <p:ph sz="quarter" idx="20"/>
          </p:nvPr>
        </p:nvSpPr>
        <p:spPr>
          <a:xfrm>
            <a:off x="33194624" y="7734300"/>
            <a:ext cx="9798050" cy="11301845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/>
          <p:cNvSpPr>
            <a:spLocks noGrp="1"/>
          </p:cNvSpPr>
          <p:nvPr>
            <p:ph sz="quarter" idx="21"/>
          </p:nvPr>
        </p:nvSpPr>
        <p:spPr>
          <a:xfrm>
            <a:off x="33194624" y="28154515"/>
            <a:ext cx="9798050" cy="3849485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hart Placeholder 23"/>
          <p:cNvSpPr>
            <a:spLocks noGrp="1"/>
          </p:cNvSpPr>
          <p:nvPr>
            <p:ph type="chart" sz="quarter" idx="22"/>
          </p:nvPr>
        </p:nvSpPr>
        <p:spPr>
          <a:xfrm>
            <a:off x="22550435" y="15565076"/>
            <a:ext cx="9666291" cy="69421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23"/>
          </p:nvPr>
        </p:nvSpPr>
        <p:spPr>
          <a:xfrm>
            <a:off x="22550435" y="23432539"/>
            <a:ext cx="9798050" cy="8571461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23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084000" y="1174034"/>
            <a:ext cx="3860799" cy="3926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Freeform 23"/>
          <p:cNvSpPr/>
          <p:nvPr userDrawn="1"/>
        </p:nvSpPr>
        <p:spPr bwMode="auto">
          <a:xfrm>
            <a:off x="36474412" y="-626633"/>
            <a:ext cx="4998992" cy="7820049"/>
          </a:xfrm>
          <a:custGeom>
            <a:avLst/>
            <a:gdLst>
              <a:gd name="connsiteX0" fmla="*/ 41563 w 6400800"/>
              <a:gd name="connsiteY0" fmla="*/ 124691 h 8728363"/>
              <a:gd name="connsiteX1" fmla="*/ 41563 w 6400800"/>
              <a:gd name="connsiteY1" fmla="*/ 6691745 h 8728363"/>
              <a:gd name="connsiteX2" fmla="*/ 3158836 w 6400800"/>
              <a:gd name="connsiteY2" fmla="*/ 8728363 h 8728363"/>
              <a:gd name="connsiteX3" fmla="*/ 6400800 w 6400800"/>
              <a:gd name="connsiteY3" fmla="*/ 6650181 h 8728363"/>
              <a:gd name="connsiteX4" fmla="*/ 6359236 w 6400800"/>
              <a:gd name="connsiteY4" fmla="*/ 0 h 8728363"/>
              <a:gd name="connsiteX5" fmla="*/ 0 w 6400800"/>
              <a:gd name="connsiteY5" fmla="*/ 83127 h 8728363"/>
              <a:gd name="connsiteX6" fmla="*/ 0 w 6400800"/>
              <a:gd name="connsiteY6" fmla="*/ 83127 h 8728363"/>
              <a:gd name="connsiteX7" fmla="*/ 41563 w 6400800"/>
              <a:gd name="connsiteY7" fmla="*/ 706581 h 8728363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623454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41564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83127 w 6400800"/>
              <a:gd name="connsiteY7" fmla="*/ 872837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83127 w 6400800"/>
              <a:gd name="connsiteY6" fmla="*/ 872837 h 864523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4156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41563 h 7855526"/>
              <a:gd name="connsiteX0" fmla="*/ 41564 w 6359237"/>
              <a:gd name="connsiteY0" fmla="*/ 0 h 7897090"/>
              <a:gd name="connsiteX1" fmla="*/ 0 w 6359237"/>
              <a:gd name="connsiteY1" fmla="*/ 5860472 h 7897090"/>
              <a:gd name="connsiteX2" fmla="*/ 3117273 w 6359237"/>
              <a:gd name="connsiteY2" fmla="*/ 7897090 h 7897090"/>
              <a:gd name="connsiteX3" fmla="*/ 6359237 w 6359237"/>
              <a:gd name="connsiteY3" fmla="*/ 5818908 h 7897090"/>
              <a:gd name="connsiteX4" fmla="*/ 6317673 w 6359237"/>
              <a:gd name="connsiteY4" fmla="*/ 41564 h 7897090"/>
              <a:gd name="connsiteX5" fmla="*/ 41564 w 6359237"/>
              <a:gd name="connsiteY5" fmla="*/ 0 h 7897090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0 h 7855527"/>
              <a:gd name="connsiteX1" fmla="*/ 0 w 6359237"/>
              <a:gd name="connsiteY1" fmla="*/ 5818909 h 7855527"/>
              <a:gd name="connsiteX2" fmla="*/ 3117273 w 6359237"/>
              <a:gd name="connsiteY2" fmla="*/ 7855527 h 7855527"/>
              <a:gd name="connsiteX3" fmla="*/ 6359237 w 6359237"/>
              <a:gd name="connsiteY3" fmla="*/ 5777345 h 7855527"/>
              <a:gd name="connsiteX4" fmla="*/ 6317673 w 6359237"/>
              <a:gd name="connsiteY4" fmla="*/ 1 h 7855527"/>
              <a:gd name="connsiteX5" fmla="*/ 41564 w 6359237"/>
              <a:gd name="connsiteY5" fmla="*/ 0 h 7855527"/>
              <a:gd name="connsiteX0" fmla="*/ 0 w 6400800"/>
              <a:gd name="connsiteY0" fmla="*/ 41563 h 7855526"/>
              <a:gd name="connsiteX1" fmla="*/ 41563 w 6400800"/>
              <a:gd name="connsiteY1" fmla="*/ 5818908 h 7855526"/>
              <a:gd name="connsiteX2" fmla="*/ 3158836 w 6400800"/>
              <a:gd name="connsiteY2" fmla="*/ 7855526 h 7855526"/>
              <a:gd name="connsiteX3" fmla="*/ 6400800 w 6400800"/>
              <a:gd name="connsiteY3" fmla="*/ 5777344 h 7855526"/>
              <a:gd name="connsiteX4" fmla="*/ 6359236 w 6400800"/>
              <a:gd name="connsiteY4" fmla="*/ 0 h 7855526"/>
              <a:gd name="connsiteX5" fmla="*/ 0 w 6400800"/>
              <a:gd name="connsiteY5" fmla="*/ 41563 h 785552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20049 w 6359237"/>
              <a:gd name="connsiteY0" fmla="*/ 782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20049 w 6359237"/>
              <a:gd name="connsiteY5" fmla="*/ 7823 h 7855526"/>
              <a:gd name="connsiteX0" fmla="*/ 20049 w 6371461"/>
              <a:gd name="connsiteY0" fmla="*/ 0 h 7847703"/>
              <a:gd name="connsiteX1" fmla="*/ 0 w 6371461"/>
              <a:gd name="connsiteY1" fmla="*/ 5811085 h 7847703"/>
              <a:gd name="connsiteX2" fmla="*/ 3117273 w 6371461"/>
              <a:gd name="connsiteY2" fmla="*/ 7847703 h 7847703"/>
              <a:gd name="connsiteX3" fmla="*/ 6359237 w 6371461"/>
              <a:gd name="connsiteY3" fmla="*/ 5769521 h 7847703"/>
              <a:gd name="connsiteX4" fmla="*/ 6371461 w 6371461"/>
              <a:gd name="connsiteY4" fmla="*/ 2935 h 7847703"/>
              <a:gd name="connsiteX5" fmla="*/ 20049 w 6371461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769521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823309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69218"/>
              <a:gd name="connsiteX1" fmla="*/ 0 w 6359858"/>
              <a:gd name="connsiteY1" fmla="*/ 5811085 h 7869218"/>
              <a:gd name="connsiteX2" fmla="*/ 3138788 w 6359858"/>
              <a:gd name="connsiteY2" fmla="*/ 7869218 h 7869218"/>
              <a:gd name="connsiteX3" fmla="*/ 6359237 w 6359858"/>
              <a:gd name="connsiteY3" fmla="*/ 5823309 h 7869218"/>
              <a:gd name="connsiteX4" fmla="*/ 6349946 w 6359858"/>
              <a:gd name="connsiteY4" fmla="*/ 13693 h 7869218"/>
              <a:gd name="connsiteX5" fmla="*/ 20049 w 6359858"/>
              <a:gd name="connsiteY5" fmla="*/ 0 h 7869218"/>
              <a:gd name="connsiteX0" fmla="*/ 0 w 6361324"/>
              <a:gd name="connsiteY0" fmla="*/ 0 h 7858461"/>
              <a:gd name="connsiteX1" fmla="*/ 1466 w 6361324"/>
              <a:gd name="connsiteY1" fmla="*/ 5800328 h 7858461"/>
              <a:gd name="connsiteX2" fmla="*/ 3140254 w 6361324"/>
              <a:gd name="connsiteY2" fmla="*/ 7858461 h 7858461"/>
              <a:gd name="connsiteX3" fmla="*/ 6360703 w 6361324"/>
              <a:gd name="connsiteY3" fmla="*/ 5812552 h 7858461"/>
              <a:gd name="connsiteX4" fmla="*/ 6351412 w 6361324"/>
              <a:gd name="connsiteY4" fmla="*/ 2936 h 7858461"/>
              <a:gd name="connsiteX5" fmla="*/ 0 w 6361324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580032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432486"/>
              <a:gd name="connsiteY0" fmla="*/ 0 h 7858461"/>
              <a:gd name="connsiteX1" fmla="*/ 1466 w 6432486"/>
              <a:gd name="connsiteY1" fmla="*/ 6115638 h 7858461"/>
              <a:gd name="connsiteX2" fmla="*/ 3140254 w 6432486"/>
              <a:gd name="connsiteY2" fmla="*/ 7858461 h 7858461"/>
              <a:gd name="connsiteX3" fmla="*/ 6432309 w 6432486"/>
              <a:gd name="connsiteY3" fmla="*/ 6159393 h 7858461"/>
              <a:gd name="connsiteX4" fmla="*/ 6372928 w 6432486"/>
              <a:gd name="connsiteY4" fmla="*/ 13694 h 7858461"/>
              <a:gd name="connsiteX5" fmla="*/ 0 w 6432486"/>
              <a:gd name="connsiteY5" fmla="*/ 0 h 7858461"/>
              <a:gd name="connsiteX0" fmla="*/ 0 w 6432486"/>
              <a:gd name="connsiteY0" fmla="*/ 0 h 7858461"/>
              <a:gd name="connsiteX1" fmla="*/ 1466 w 6432486"/>
              <a:gd name="connsiteY1" fmla="*/ 6115638 h 7858461"/>
              <a:gd name="connsiteX2" fmla="*/ 3140254 w 6432486"/>
              <a:gd name="connsiteY2" fmla="*/ 7858461 h 7858461"/>
              <a:gd name="connsiteX3" fmla="*/ 6432309 w 6432486"/>
              <a:gd name="connsiteY3" fmla="*/ 6096331 h 7858461"/>
              <a:gd name="connsiteX4" fmla="*/ 6372928 w 6432486"/>
              <a:gd name="connsiteY4" fmla="*/ 13694 h 7858461"/>
              <a:gd name="connsiteX5" fmla="*/ 0 w 6432486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360702 w 6372928"/>
              <a:gd name="connsiteY3" fmla="*/ 612786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202520 w 6372928"/>
              <a:gd name="connsiteY3" fmla="*/ 6171407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59650 w 6372928"/>
              <a:gd name="connsiteY1" fmla="*/ 6115639 h 7858461"/>
              <a:gd name="connsiteX2" fmla="*/ 3140254 w 6372928"/>
              <a:gd name="connsiteY2" fmla="*/ 7858461 h 7858461"/>
              <a:gd name="connsiteX3" fmla="*/ 6202520 w 6372928"/>
              <a:gd name="connsiteY3" fmla="*/ 6171407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267473"/>
              <a:gd name="connsiteY0" fmla="*/ 0 h 7858461"/>
              <a:gd name="connsiteX1" fmla="*/ 54195 w 6267473"/>
              <a:gd name="connsiteY1" fmla="*/ 6115639 h 7858461"/>
              <a:gd name="connsiteX2" fmla="*/ 3034799 w 6267473"/>
              <a:gd name="connsiteY2" fmla="*/ 7858461 h 7858461"/>
              <a:gd name="connsiteX3" fmla="*/ 6097065 w 6267473"/>
              <a:gd name="connsiteY3" fmla="*/ 6171407 h 7858461"/>
              <a:gd name="connsiteX4" fmla="*/ 6267473 w 6267473"/>
              <a:gd name="connsiteY4" fmla="*/ 13694 h 7858461"/>
              <a:gd name="connsiteX5" fmla="*/ 0 w 6267473"/>
              <a:gd name="connsiteY5" fmla="*/ 0 h 7858461"/>
              <a:gd name="connsiteX0" fmla="*/ 51264 w 6213282"/>
              <a:gd name="connsiteY0" fmla="*/ 0 h 7858461"/>
              <a:gd name="connsiteX1" fmla="*/ 4 w 6213282"/>
              <a:gd name="connsiteY1" fmla="*/ 6115639 h 7858461"/>
              <a:gd name="connsiteX2" fmla="*/ 2980608 w 6213282"/>
              <a:gd name="connsiteY2" fmla="*/ 7858461 h 7858461"/>
              <a:gd name="connsiteX3" fmla="*/ 6042874 w 6213282"/>
              <a:gd name="connsiteY3" fmla="*/ 6171407 h 7858461"/>
              <a:gd name="connsiteX4" fmla="*/ 6213282 w 6213282"/>
              <a:gd name="connsiteY4" fmla="*/ 13694 h 7858461"/>
              <a:gd name="connsiteX5" fmla="*/ 51264 w 6213282"/>
              <a:gd name="connsiteY5" fmla="*/ 0 h 7858461"/>
              <a:gd name="connsiteX0" fmla="*/ 0 w 6267473"/>
              <a:gd name="connsiteY0" fmla="*/ 29851 h 7844767"/>
              <a:gd name="connsiteX1" fmla="*/ 54195 w 6267473"/>
              <a:gd name="connsiteY1" fmla="*/ 6101945 h 7844767"/>
              <a:gd name="connsiteX2" fmla="*/ 3034799 w 6267473"/>
              <a:gd name="connsiteY2" fmla="*/ 7844767 h 7844767"/>
              <a:gd name="connsiteX3" fmla="*/ 6097065 w 6267473"/>
              <a:gd name="connsiteY3" fmla="*/ 6157713 h 7844767"/>
              <a:gd name="connsiteX4" fmla="*/ 6267473 w 6267473"/>
              <a:gd name="connsiteY4" fmla="*/ 0 h 7844767"/>
              <a:gd name="connsiteX5" fmla="*/ 0 w 6267473"/>
              <a:gd name="connsiteY5" fmla="*/ 29851 h 7844767"/>
              <a:gd name="connsiteX0" fmla="*/ 0 w 6097329"/>
              <a:gd name="connsiteY0" fmla="*/ 17658 h 7832574"/>
              <a:gd name="connsiteX1" fmla="*/ 54195 w 6097329"/>
              <a:gd name="connsiteY1" fmla="*/ 6089752 h 7832574"/>
              <a:gd name="connsiteX2" fmla="*/ 3034799 w 6097329"/>
              <a:gd name="connsiteY2" fmla="*/ 7832574 h 7832574"/>
              <a:gd name="connsiteX3" fmla="*/ 6097065 w 6097329"/>
              <a:gd name="connsiteY3" fmla="*/ 6145520 h 7832574"/>
              <a:gd name="connsiteX4" fmla="*/ 6060780 w 6097329"/>
              <a:gd name="connsiteY4" fmla="*/ 0 h 7832574"/>
              <a:gd name="connsiteX5" fmla="*/ 0 w 6097329"/>
              <a:gd name="connsiteY5" fmla="*/ 17658 h 7832574"/>
              <a:gd name="connsiteX0" fmla="*/ 0 w 6097777"/>
              <a:gd name="connsiteY0" fmla="*/ 5465 h 7820381"/>
              <a:gd name="connsiteX1" fmla="*/ 54195 w 6097777"/>
              <a:gd name="connsiteY1" fmla="*/ 6077559 h 7820381"/>
              <a:gd name="connsiteX2" fmla="*/ 3034799 w 6097777"/>
              <a:gd name="connsiteY2" fmla="*/ 7820381 h 7820381"/>
              <a:gd name="connsiteX3" fmla="*/ 6097065 w 6097777"/>
              <a:gd name="connsiteY3" fmla="*/ 6133327 h 7820381"/>
              <a:gd name="connsiteX4" fmla="*/ 6090308 w 6097777"/>
              <a:gd name="connsiteY4" fmla="*/ 0 h 7820381"/>
              <a:gd name="connsiteX5" fmla="*/ 0 w 6097777"/>
              <a:gd name="connsiteY5" fmla="*/ 5465 h 7820381"/>
              <a:gd name="connsiteX0" fmla="*/ 0 w 6053486"/>
              <a:gd name="connsiteY0" fmla="*/ 17658 h 7820381"/>
              <a:gd name="connsiteX1" fmla="*/ 9904 w 6053486"/>
              <a:gd name="connsiteY1" fmla="*/ 6077559 h 7820381"/>
              <a:gd name="connsiteX2" fmla="*/ 2990508 w 6053486"/>
              <a:gd name="connsiteY2" fmla="*/ 7820381 h 7820381"/>
              <a:gd name="connsiteX3" fmla="*/ 6052774 w 6053486"/>
              <a:gd name="connsiteY3" fmla="*/ 6133327 h 7820381"/>
              <a:gd name="connsiteX4" fmla="*/ 6046017 w 6053486"/>
              <a:gd name="connsiteY4" fmla="*/ 0 h 7820381"/>
              <a:gd name="connsiteX5" fmla="*/ 0 w 6053486"/>
              <a:gd name="connsiteY5" fmla="*/ 17658 h 782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53486" h="7820381">
                <a:moveTo>
                  <a:pt x="0" y="17658"/>
                </a:moveTo>
                <a:cubicBezTo>
                  <a:pt x="489" y="1951101"/>
                  <a:pt x="9415" y="4144116"/>
                  <a:pt x="9904" y="6077559"/>
                </a:cubicBezTo>
                <a:lnTo>
                  <a:pt x="2990508" y="7820381"/>
                </a:lnTo>
                <a:cubicBezTo>
                  <a:pt x="4063991" y="7243515"/>
                  <a:pt x="4979291" y="6710193"/>
                  <a:pt x="6052774" y="6133327"/>
                </a:cubicBezTo>
                <a:cubicBezTo>
                  <a:pt x="6056849" y="4211132"/>
                  <a:pt x="6041942" y="1922195"/>
                  <a:pt x="6046017" y="0"/>
                </a:cubicBezTo>
                <a:lnTo>
                  <a:pt x="0" y="17658"/>
                </a:lnTo>
                <a:close/>
              </a:path>
            </a:pathLst>
          </a:custGeom>
          <a:noFill/>
          <a:ln w="31750" cap="sq" cmpd="sng" algn="ctr">
            <a:solidFill>
              <a:schemeClr val="bg1"/>
            </a:solidFill>
            <a:prstDash val="dash"/>
            <a:bevel/>
            <a:headEnd type="none" w="med" len="med"/>
            <a:tailEnd type="none" w="med" len="med"/>
          </a:ln>
          <a:effectLst>
            <a:outerShdw blurRad="457200" dist="38100" dir="3900000" sx="102000" sy="102000" algn="t" rotWithShape="0">
              <a:prstClr val="black">
                <a:alpha val="38000"/>
              </a:prstClr>
            </a:outerShdw>
          </a:effectLst>
        </p:spPr>
        <p:txBody>
          <a:bodyPr wrap="square" lIns="457200" tIns="457200" rIns="457200" bIns="457200">
            <a:spAutoFit/>
          </a:bodyPr>
          <a:lstStyle/>
          <a:p>
            <a:pPr defTabSz="4389438" eaLnBrk="1" hangingPunct="1">
              <a:defRPr/>
            </a:pPr>
            <a:endParaRPr lang="en-US" dirty="0">
              <a:latin typeface="Arial Narrow" pitchFamily="6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73785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5486400"/>
            <a:ext cx="43891200" cy="2743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 bwMode="auto">
          <a:xfrm>
            <a:off x="11185525" y="7734300"/>
            <a:ext cx="0" cy="242697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sp>
        <p:nvSpPr>
          <p:cNvPr id="25" name="Freeform 24"/>
          <p:cNvSpPr/>
          <p:nvPr userDrawn="1"/>
        </p:nvSpPr>
        <p:spPr bwMode="auto">
          <a:xfrm>
            <a:off x="35980293" y="-338463"/>
            <a:ext cx="5987231" cy="8152937"/>
          </a:xfrm>
          <a:custGeom>
            <a:avLst/>
            <a:gdLst>
              <a:gd name="connsiteX0" fmla="*/ 41563 w 6400800"/>
              <a:gd name="connsiteY0" fmla="*/ 124691 h 8728363"/>
              <a:gd name="connsiteX1" fmla="*/ 41563 w 6400800"/>
              <a:gd name="connsiteY1" fmla="*/ 6691745 h 8728363"/>
              <a:gd name="connsiteX2" fmla="*/ 3158836 w 6400800"/>
              <a:gd name="connsiteY2" fmla="*/ 8728363 h 8728363"/>
              <a:gd name="connsiteX3" fmla="*/ 6400800 w 6400800"/>
              <a:gd name="connsiteY3" fmla="*/ 6650181 h 8728363"/>
              <a:gd name="connsiteX4" fmla="*/ 6359236 w 6400800"/>
              <a:gd name="connsiteY4" fmla="*/ 0 h 8728363"/>
              <a:gd name="connsiteX5" fmla="*/ 0 w 6400800"/>
              <a:gd name="connsiteY5" fmla="*/ 83127 h 8728363"/>
              <a:gd name="connsiteX6" fmla="*/ 0 w 6400800"/>
              <a:gd name="connsiteY6" fmla="*/ 83127 h 8728363"/>
              <a:gd name="connsiteX7" fmla="*/ 41563 w 6400800"/>
              <a:gd name="connsiteY7" fmla="*/ 706581 h 8728363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623454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41564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83127 w 6400800"/>
              <a:gd name="connsiteY7" fmla="*/ 872837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83127 w 6400800"/>
              <a:gd name="connsiteY6" fmla="*/ 872837 h 864523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4156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41563 h 7855526"/>
              <a:gd name="connsiteX0" fmla="*/ 41564 w 6359237"/>
              <a:gd name="connsiteY0" fmla="*/ 0 h 7897090"/>
              <a:gd name="connsiteX1" fmla="*/ 0 w 6359237"/>
              <a:gd name="connsiteY1" fmla="*/ 5860472 h 7897090"/>
              <a:gd name="connsiteX2" fmla="*/ 3117273 w 6359237"/>
              <a:gd name="connsiteY2" fmla="*/ 7897090 h 7897090"/>
              <a:gd name="connsiteX3" fmla="*/ 6359237 w 6359237"/>
              <a:gd name="connsiteY3" fmla="*/ 5818908 h 7897090"/>
              <a:gd name="connsiteX4" fmla="*/ 6317673 w 6359237"/>
              <a:gd name="connsiteY4" fmla="*/ 41564 h 7897090"/>
              <a:gd name="connsiteX5" fmla="*/ 41564 w 6359237"/>
              <a:gd name="connsiteY5" fmla="*/ 0 h 7897090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0 h 7855527"/>
              <a:gd name="connsiteX1" fmla="*/ 0 w 6359237"/>
              <a:gd name="connsiteY1" fmla="*/ 5818909 h 7855527"/>
              <a:gd name="connsiteX2" fmla="*/ 3117273 w 6359237"/>
              <a:gd name="connsiteY2" fmla="*/ 7855527 h 7855527"/>
              <a:gd name="connsiteX3" fmla="*/ 6359237 w 6359237"/>
              <a:gd name="connsiteY3" fmla="*/ 5777345 h 7855527"/>
              <a:gd name="connsiteX4" fmla="*/ 6317673 w 6359237"/>
              <a:gd name="connsiteY4" fmla="*/ 1 h 7855527"/>
              <a:gd name="connsiteX5" fmla="*/ 41564 w 6359237"/>
              <a:gd name="connsiteY5" fmla="*/ 0 h 7855527"/>
              <a:gd name="connsiteX0" fmla="*/ 0 w 6400800"/>
              <a:gd name="connsiteY0" fmla="*/ 41563 h 7855526"/>
              <a:gd name="connsiteX1" fmla="*/ 41563 w 6400800"/>
              <a:gd name="connsiteY1" fmla="*/ 5818908 h 7855526"/>
              <a:gd name="connsiteX2" fmla="*/ 3158836 w 6400800"/>
              <a:gd name="connsiteY2" fmla="*/ 7855526 h 7855526"/>
              <a:gd name="connsiteX3" fmla="*/ 6400800 w 6400800"/>
              <a:gd name="connsiteY3" fmla="*/ 5777344 h 7855526"/>
              <a:gd name="connsiteX4" fmla="*/ 6359236 w 6400800"/>
              <a:gd name="connsiteY4" fmla="*/ 0 h 7855526"/>
              <a:gd name="connsiteX5" fmla="*/ 0 w 6400800"/>
              <a:gd name="connsiteY5" fmla="*/ 41563 h 785552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20049 w 6359237"/>
              <a:gd name="connsiteY0" fmla="*/ 782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20049 w 6359237"/>
              <a:gd name="connsiteY5" fmla="*/ 7823 h 7855526"/>
              <a:gd name="connsiteX0" fmla="*/ 20049 w 6371461"/>
              <a:gd name="connsiteY0" fmla="*/ 0 h 7847703"/>
              <a:gd name="connsiteX1" fmla="*/ 0 w 6371461"/>
              <a:gd name="connsiteY1" fmla="*/ 5811085 h 7847703"/>
              <a:gd name="connsiteX2" fmla="*/ 3117273 w 6371461"/>
              <a:gd name="connsiteY2" fmla="*/ 7847703 h 7847703"/>
              <a:gd name="connsiteX3" fmla="*/ 6359237 w 6371461"/>
              <a:gd name="connsiteY3" fmla="*/ 5769521 h 7847703"/>
              <a:gd name="connsiteX4" fmla="*/ 6371461 w 6371461"/>
              <a:gd name="connsiteY4" fmla="*/ 2935 h 7847703"/>
              <a:gd name="connsiteX5" fmla="*/ 20049 w 6371461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769521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823309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69218"/>
              <a:gd name="connsiteX1" fmla="*/ 0 w 6359858"/>
              <a:gd name="connsiteY1" fmla="*/ 5811085 h 7869218"/>
              <a:gd name="connsiteX2" fmla="*/ 3138788 w 6359858"/>
              <a:gd name="connsiteY2" fmla="*/ 7869218 h 7869218"/>
              <a:gd name="connsiteX3" fmla="*/ 6359237 w 6359858"/>
              <a:gd name="connsiteY3" fmla="*/ 5823309 h 7869218"/>
              <a:gd name="connsiteX4" fmla="*/ 6349946 w 6359858"/>
              <a:gd name="connsiteY4" fmla="*/ 13693 h 7869218"/>
              <a:gd name="connsiteX5" fmla="*/ 20049 w 6359858"/>
              <a:gd name="connsiteY5" fmla="*/ 0 h 7869218"/>
              <a:gd name="connsiteX0" fmla="*/ 0 w 6361324"/>
              <a:gd name="connsiteY0" fmla="*/ 0 h 7858461"/>
              <a:gd name="connsiteX1" fmla="*/ 1466 w 6361324"/>
              <a:gd name="connsiteY1" fmla="*/ 5800328 h 7858461"/>
              <a:gd name="connsiteX2" fmla="*/ 3140254 w 6361324"/>
              <a:gd name="connsiteY2" fmla="*/ 7858461 h 7858461"/>
              <a:gd name="connsiteX3" fmla="*/ 6360703 w 6361324"/>
              <a:gd name="connsiteY3" fmla="*/ 5812552 h 7858461"/>
              <a:gd name="connsiteX4" fmla="*/ 6351412 w 6361324"/>
              <a:gd name="connsiteY4" fmla="*/ 2936 h 7858461"/>
              <a:gd name="connsiteX5" fmla="*/ 0 w 6361324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580032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299879 h 8158340"/>
              <a:gd name="connsiteX1" fmla="*/ 1466 w 6372928"/>
              <a:gd name="connsiteY1" fmla="*/ 6100207 h 8158340"/>
              <a:gd name="connsiteX2" fmla="*/ 3140254 w 6372928"/>
              <a:gd name="connsiteY2" fmla="*/ 8158340 h 8158340"/>
              <a:gd name="connsiteX3" fmla="*/ 6360703 w 6372928"/>
              <a:gd name="connsiteY3" fmla="*/ 6112431 h 8158340"/>
              <a:gd name="connsiteX4" fmla="*/ 6372928 w 6372928"/>
              <a:gd name="connsiteY4" fmla="*/ 50 h 8158340"/>
              <a:gd name="connsiteX5" fmla="*/ 0 w 6372928"/>
              <a:gd name="connsiteY5" fmla="*/ 299879 h 8158340"/>
              <a:gd name="connsiteX0" fmla="*/ 54192 w 6371466"/>
              <a:gd name="connsiteY0" fmla="*/ 12434 h 8158290"/>
              <a:gd name="connsiteX1" fmla="*/ 4 w 6371466"/>
              <a:gd name="connsiteY1" fmla="*/ 6100157 h 8158290"/>
              <a:gd name="connsiteX2" fmla="*/ 3138792 w 6371466"/>
              <a:gd name="connsiteY2" fmla="*/ 8158290 h 8158290"/>
              <a:gd name="connsiteX3" fmla="*/ 6359241 w 6371466"/>
              <a:gd name="connsiteY3" fmla="*/ 6112381 h 8158290"/>
              <a:gd name="connsiteX4" fmla="*/ 6371466 w 6371466"/>
              <a:gd name="connsiteY4" fmla="*/ 0 h 8158290"/>
              <a:gd name="connsiteX5" fmla="*/ 54192 w 6371466"/>
              <a:gd name="connsiteY5" fmla="*/ 12434 h 8158290"/>
              <a:gd name="connsiteX0" fmla="*/ 0 w 6372928"/>
              <a:gd name="connsiteY0" fmla="*/ 38561 h 8158290"/>
              <a:gd name="connsiteX1" fmla="*/ 1466 w 6372928"/>
              <a:gd name="connsiteY1" fmla="*/ 6100157 h 8158290"/>
              <a:gd name="connsiteX2" fmla="*/ 3140254 w 6372928"/>
              <a:gd name="connsiteY2" fmla="*/ 8158290 h 8158290"/>
              <a:gd name="connsiteX3" fmla="*/ 6360703 w 6372928"/>
              <a:gd name="connsiteY3" fmla="*/ 6112381 h 8158290"/>
              <a:gd name="connsiteX4" fmla="*/ 6372928 w 6372928"/>
              <a:gd name="connsiteY4" fmla="*/ 0 h 8158290"/>
              <a:gd name="connsiteX5" fmla="*/ 0 w 6372928"/>
              <a:gd name="connsiteY5" fmla="*/ 38561 h 8158290"/>
              <a:gd name="connsiteX0" fmla="*/ 0 w 6361194"/>
              <a:gd name="connsiteY0" fmla="*/ 30172 h 8149901"/>
              <a:gd name="connsiteX1" fmla="*/ 1466 w 6361194"/>
              <a:gd name="connsiteY1" fmla="*/ 6091768 h 8149901"/>
              <a:gd name="connsiteX2" fmla="*/ 3140254 w 6361194"/>
              <a:gd name="connsiteY2" fmla="*/ 8149901 h 8149901"/>
              <a:gd name="connsiteX3" fmla="*/ 6360703 w 6361194"/>
              <a:gd name="connsiteY3" fmla="*/ 6103992 h 8149901"/>
              <a:gd name="connsiteX4" fmla="*/ 6346122 w 6361194"/>
              <a:gd name="connsiteY4" fmla="*/ 0 h 8149901"/>
              <a:gd name="connsiteX5" fmla="*/ 0 w 6361194"/>
              <a:gd name="connsiteY5" fmla="*/ 30172 h 8149901"/>
              <a:gd name="connsiteX0" fmla="*/ 0 w 6363993"/>
              <a:gd name="connsiteY0" fmla="*/ 21783 h 8141512"/>
              <a:gd name="connsiteX1" fmla="*/ 1466 w 6363993"/>
              <a:gd name="connsiteY1" fmla="*/ 6083379 h 8141512"/>
              <a:gd name="connsiteX2" fmla="*/ 3140254 w 6363993"/>
              <a:gd name="connsiteY2" fmla="*/ 8141512 h 8141512"/>
              <a:gd name="connsiteX3" fmla="*/ 6360703 w 6363993"/>
              <a:gd name="connsiteY3" fmla="*/ 6095603 h 8141512"/>
              <a:gd name="connsiteX4" fmla="*/ 6363993 w 6363993"/>
              <a:gd name="connsiteY4" fmla="*/ 0 h 8141512"/>
              <a:gd name="connsiteX5" fmla="*/ 0 w 6363993"/>
              <a:gd name="connsiteY5" fmla="*/ 21783 h 8141512"/>
              <a:gd name="connsiteX0" fmla="*/ 0 w 6363993"/>
              <a:gd name="connsiteY0" fmla="*/ 5004 h 8141512"/>
              <a:gd name="connsiteX1" fmla="*/ 1466 w 6363993"/>
              <a:gd name="connsiteY1" fmla="*/ 6083379 h 8141512"/>
              <a:gd name="connsiteX2" fmla="*/ 3140254 w 6363993"/>
              <a:gd name="connsiteY2" fmla="*/ 8141512 h 8141512"/>
              <a:gd name="connsiteX3" fmla="*/ 6360703 w 6363993"/>
              <a:gd name="connsiteY3" fmla="*/ 6095603 h 8141512"/>
              <a:gd name="connsiteX4" fmla="*/ 6363993 w 6363993"/>
              <a:gd name="connsiteY4" fmla="*/ 0 h 8141512"/>
              <a:gd name="connsiteX5" fmla="*/ 0 w 6363993"/>
              <a:gd name="connsiteY5" fmla="*/ 5004 h 8141512"/>
              <a:gd name="connsiteX0" fmla="*/ 7490 w 6362548"/>
              <a:gd name="connsiteY0" fmla="*/ 0 h 8153287"/>
              <a:gd name="connsiteX1" fmla="*/ 21 w 6362548"/>
              <a:gd name="connsiteY1" fmla="*/ 6095154 h 8153287"/>
              <a:gd name="connsiteX2" fmla="*/ 3138809 w 6362548"/>
              <a:gd name="connsiteY2" fmla="*/ 8153287 h 8153287"/>
              <a:gd name="connsiteX3" fmla="*/ 6359258 w 6362548"/>
              <a:gd name="connsiteY3" fmla="*/ 6107378 h 8153287"/>
              <a:gd name="connsiteX4" fmla="*/ 6362548 w 6362548"/>
              <a:gd name="connsiteY4" fmla="*/ 11775 h 8153287"/>
              <a:gd name="connsiteX5" fmla="*/ 7490 w 6362548"/>
              <a:gd name="connsiteY5" fmla="*/ 0 h 8153287"/>
              <a:gd name="connsiteX0" fmla="*/ 7490 w 6362548"/>
              <a:gd name="connsiteY0" fmla="*/ 5004 h 8141512"/>
              <a:gd name="connsiteX1" fmla="*/ 21 w 6362548"/>
              <a:gd name="connsiteY1" fmla="*/ 6083379 h 8141512"/>
              <a:gd name="connsiteX2" fmla="*/ 3138809 w 6362548"/>
              <a:gd name="connsiteY2" fmla="*/ 8141512 h 8141512"/>
              <a:gd name="connsiteX3" fmla="*/ 6359258 w 6362548"/>
              <a:gd name="connsiteY3" fmla="*/ 6095603 h 8141512"/>
              <a:gd name="connsiteX4" fmla="*/ 6362548 w 6362548"/>
              <a:gd name="connsiteY4" fmla="*/ 0 h 8141512"/>
              <a:gd name="connsiteX5" fmla="*/ 7490 w 6362548"/>
              <a:gd name="connsiteY5" fmla="*/ 5004 h 8141512"/>
              <a:gd name="connsiteX0" fmla="*/ 7490 w 6362548"/>
              <a:gd name="connsiteY0" fmla="*/ 0 h 8153287"/>
              <a:gd name="connsiteX1" fmla="*/ 21 w 6362548"/>
              <a:gd name="connsiteY1" fmla="*/ 6095154 h 8153287"/>
              <a:gd name="connsiteX2" fmla="*/ 3138809 w 6362548"/>
              <a:gd name="connsiteY2" fmla="*/ 8153287 h 8153287"/>
              <a:gd name="connsiteX3" fmla="*/ 6359258 w 6362548"/>
              <a:gd name="connsiteY3" fmla="*/ 6107378 h 8153287"/>
              <a:gd name="connsiteX4" fmla="*/ 6362548 w 6362548"/>
              <a:gd name="connsiteY4" fmla="*/ 11775 h 8153287"/>
              <a:gd name="connsiteX5" fmla="*/ 7490 w 6362548"/>
              <a:gd name="connsiteY5" fmla="*/ 0 h 8153287"/>
              <a:gd name="connsiteX0" fmla="*/ 7490 w 6377619"/>
              <a:gd name="connsiteY0" fmla="*/ 0 h 8153287"/>
              <a:gd name="connsiteX1" fmla="*/ 21 w 6377619"/>
              <a:gd name="connsiteY1" fmla="*/ 6095154 h 8153287"/>
              <a:gd name="connsiteX2" fmla="*/ 3138809 w 6377619"/>
              <a:gd name="connsiteY2" fmla="*/ 8153287 h 8153287"/>
              <a:gd name="connsiteX3" fmla="*/ 6377128 w 6377619"/>
              <a:gd name="connsiteY3" fmla="*/ 6115768 h 8153287"/>
              <a:gd name="connsiteX4" fmla="*/ 6362548 w 6377619"/>
              <a:gd name="connsiteY4" fmla="*/ 11775 h 8153287"/>
              <a:gd name="connsiteX5" fmla="*/ 7490 w 6377619"/>
              <a:gd name="connsiteY5" fmla="*/ 0 h 8153287"/>
              <a:gd name="connsiteX0" fmla="*/ 7490 w 6377128"/>
              <a:gd name="connsiteY0" fmla="*/ 0 h 8153287"/>
              <a:gd name="connsiteX1" fmla="*/ 21 w 6377128"/>
              <a:gd name="connsiteY1" fmla="*/ 6095154 h 8153287"/>
              <a:gd name="connsiteX2" fmla="*/ 3138809 w 6377128"/>
              <a:gd name="connsiteY2" fmla="*/ 8153287 h 8153287"/>
              <a:gd name="connsiteX3" fmla="*/ 6377128 w 6377128"/>
              <a:gd name="connsiteY3" fmla="*/ 6115768 h 8153287"/>
              <a:gd name="connsiteX4" fmla="*/ 6362548 w 6377128"/>
              <a:gd name="connsiteY4" fmla="*/ 11775 h 8153287"/>
              <a:gd name="connsiteX5" fmla="*/ 7490 w 6377128"/>
              <a:gd name="connsiteY5" fmla="*/ 0 h 8153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7128" h="8153287">
                <a:moveTo>
                  <a:pt x="7490" y="0"/>
                </a:moveTo>
                <a:cubicBezTo>
                  <a:pt x="7979" y="1933443"/>
                  <a:pt x="-468" y="4161711"/>
                  <a:pt x="21" y="6095154"/>
                </a:cubicBezTo>
                <a:lnTo>
                  <a:pt x="3138809" y="8153287"/>
                </a:lnTo>
                <a:lnTo>
                  <a:pt x="6377128" y="6115768"/>
                </a:lnTo>
                <a:cubicBezTo>
                  <a:pt x="6354397" y="4201962"/>
                  <a:pt x="6358473" y="1933970"/>
                  <a:pt x="6362548" y="11775"/>
                </a:cubicBezTo>
                <a:lnTo>
                  <a:pt x="7490" y="0"/>
                </a:lnTo>
                <a:close/>
              </a:path>
            </a:pathLst>
          </a:custGeom>
          <a:solidFill>
            <a:srgbClr val="005BBB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215900" sx="102000" sy="102000" algn="ctr" rotWithShape="0">
              <a:prstClr val="black">
                <a:alpha val="32000"/>
              </a:prstClr>
            </a:outerShdw>
          </a:effectLst>
        </p:spPr>
        <p:txBody>
          <a:bodyPr wrap="square" lIns="457200" tIns="457200" rIns="457200" bIns="457200">
            <a:spAutoFit/>
          </a:bodyPr>
          <a:lstStyle/>
          <a:p>
            <a:pPr defTabSz="4389438" eaLnBrk="1" hangingPunct="1">
              <a:defRPr/>
            </a:pPr>
            <a:endParaRPr lang="en-US" dirty="0">
              <a:latin typeface="Arial Narrow" pitchFamily="61" charset="0"/>
            </a:endParaRPr>
          </a:p>
        </p:txBody>
      </p:sp>
      <p:cxnSp>
        <p:nvCxnSpPr>
          <p:cNvPr id="9" name="Straight Connector 9"/>
          <p:cNvCxnSpPr>
            <a:cxnSpLocks noChangeShapeType="1"/>
          </p:cNvCxnSpPr>
          <p:nvPr userDrawn="1"/>
        </p:nvCxnSpPr>
        <p:spPr bwMode="auto">
          <a:xfrm>
            <a:off x="11307763" y="8594725"/>
            <a:ext cx="914400" cy="91440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cxnSp>
      <p:cxnSp>
        <p:nvCxnSpPr>
          <p:cNvPr id="10" name="Straight Connector 9"/>
          <p:cNvCxnSpPr/>
          <p:nvPr userDrawn="1"/>
        </p:nvCxnSpPr>
        <p:spPr bwMode="auto">
          <a:xfrm>
            <a:off x="21945600" y="7734300"/>
            <a:ext cx="0" cy="242697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cxnSp>
        <p:nvCxnSpPr>
          <p:cNvPr id="11" name="Straight Connector 10"/>
          <p:cNvCxnSpPr/>
          <p:nvPr userDrawn="1"/>
        </p:nvCxnSpPr>
        <p:spPr bwMode="auto">
          <a:xfrm>
            <a:off x="32705675" y="7734300"/>
            <a:ext cx="0" cy="2426970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oval" w="lg" len="lg"/>
            <a:tailEnd type="oval" w="lg" len="lg"/>
          </a:ln>
          <a:effectLst/>
        </p:spPr>
      </p:cxnSp>
      <p:sp>
        <p:nvSpPr>
          <p:cNvPr id="12" name="Content Placeholder 9"/>
          <p:cNvSpPr>
            <a:spLocks noGrp="1"/>
          </p:cNvSpPr>
          <p:nvPr>
            <p:ph sz="quarter" idx="10"/>
          </p:nvPr>
        </p:nvSpPr>
        <p:spPr>
          <a:xfrm>
            <a:off x="914400" y="7734300"/>
            <a:ext cx="9798050" cy="16301357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914400" y="24551640"/>
            <a:ext cx="979805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endParaRPr 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33194624" y="19869150"/>
            <a:ext cx="9798050" cy="745236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/>
          <a:lstStyle/>
          <a:p>
            <a:pPr marL="0" indent="0" algn="ctr">
              <a:buNone/>
            </a:pPr>
            <a:endParaRPr lang="en-US" dirty="0"/>
          </a:p>
        </p:txBody>
      </p:sp>
      <p:sp>
        <p:nvSpPr>
          <p:cNvPr id="15" name="Content Placeholder 9"/>
          <p:cNvSpPr>
            <a:spLocks noGrp="1"/>
          </p:cNvSpPr>
          <p:nvPr>
            <p:ph sz="quarter" idx="18"/>
          </p:nvPr>
        </p:nvSpPr>
        <p:spPr>
          <a:xfrm>
            <a:off x="11674474" y="7734300"/>
            <a:ext cx="9798050" cy="24269700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9"/>
          <p:cNvSpPr>
            <a:spLocks noGrp="1"/>
          </p:cNvSpPr>
          <p:nvPr>
            <p:ph sz="quarter" idx="19"/>
          </p:nvPr>
        </p:nvSpPr>
        <p:spPr>
          <a:xfrm>
            <a:off x="22418677" y="7737764"/>
            <a:ext cx="9798050" cy="6975763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Content Placeholder 9"/>
          <p:cNvSpPr>
            <a:spLocks noGrp="1"/>
          </p:cNvSpPr>
          <p:nvPr>
            <p:ph sz="quarter" idx="20"/>
          </p:nvPr>
        </p:nvSpPr>
        <p:spPr>
          <a:xfrm>
            <a:off x="33194624" y="7734300"/>
            <a:ext cx="9798050" cy="11301845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/>
          <p:cNvSpPr>
            <a:spLocks noGrp="1"/>
          </p:cNvSpPr>
          <p:nvPr>
            <p:ph sz="quarter" idx="21"/>
          </p:nvPr>
        </p:nvSpPr>
        <p:spPr>
          <a:xfrm>
            <a:off x="33194624" y="28154515"/>
            <a:ext cx="9798050" cy="3849485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Chart Placeholder 23"/>
          <p:cNvSpPr>
            <a:spLocks noGrp="1"/>
          </p:cNvSpPr>
          <p:nvPr>
            <p:ph type="chart" sz="quarter" idx="22"/>
          </p:nvPr>
        </p:nvSpPr>
        <p:spPr>
          <a:xfrm>
            <a:off x="22550435" y="15565076"/>
            <a:ext cx="9666291" cy="6942137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0" name="Content Placeholder 9"/>
          <p:cNvSpPr>
            <a:spLocks noGrp="1"/>
          </p:cNvSpPr>
          <p:nvPr>
            <p:ph sz="quarter" idx="23"/>
          </p:nvPr>
        </p:nvSpPr>
        <p:spPr>
          <a:xfrm>
            <a:off x="22550435" y="23432539"/>
            <a:ext cx="9798050" cy="8571461"/>
          </a:xfrm>
          <a:prstGeom prst="rect">
            <a:avLst/>
          </a:prstGeom>
        </p:spPr>
        <p:txBody>
          <a:bodyPr/>
          <a:lstStyle>
            <a:lvl1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1pPr>
            <a:lvl2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2pPr>
            <a:lvl3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3pPr>
            <a:lvl4pPr>
              <a:lnSpc>
                <a:spcPts val="4600"/>
              </a:lnSpc>
              <a:spcBef>
                <a:spcPts val="0"/>
              </a:spcBef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4pPr>
            <a:lvl5pPr marL="2286000" indent="-457200">
              <a:lnSpc>
                <a:spcPts val="4600"/>
              </a:lnSpc>
              <a:spcBef>
                <a:spcPts val="0"/>
              </a:spcBef>
              <a:buClr>
                <a:srgbClr val="245EAC"/>
              </a:buClr>
              <a:buFont typeface="Arial" charset="0"/>
              <a:buChar char="•"/>
              <a:defRPr sz="2800" baseline="0">
                <a:solidFill>
                  <a:schemeClr val="bg1">
                    <a:lumMod val="50000"/>
                  </a:schemeClr>
                </a:solidFill>
                <a:latin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4" name="Freeform 23"/>
          <p:cNvSpPr/>
          <p:nvPr userDrawn="1"/>
        </p:nvSpPr>
        <p:spPr bwMode="auto">
          <a:xfrm>
            <a:off x="36474412" y="-626633"/>
            <a:ext cx="4998992" cy="7820049"/>
          </a:xfrm>
          <a:custGeom>
            <a:avLst/>
            <a:gdLst>
              <a:gd name="connsiteX0" fmla="*/ 41563 w 6400800"/>
              <a:gd name="connsiteY0" fmla="*/ 124691 h 8728363"/>
              <a:gd name="connsiteX1" fmla="*/ 41563 w 6400800"/>
              <a:gd name="connsiteY1" fmla="*/ 6691745 h 8728363"/>
              <a:gd name="connsiteX2" fmla="*/ 3158836 w 6400800"/>
              <a:gd name="connsiteY2" fmla="*/ 8728363 h 8728363"/>
              <a:gd name="connsiteX3" fmla="*/ 6400800 w 6400800"/>
              <a:gd name="connsiteY3" fmla="*/ 6650181 h 8728363"/>
              <a:gd name="connsiteX4" fmla="*/ 6359236 w 6400800"/>
              <a:gd name="connsiteY4" fmla="*/ 0 h 8728363"/>
              <a:gd name="connsiteX5" fmla="*/ 0 w 6400800"/>
              <a:gd name="connsiteY5" fmla="*/ 83127 h 8728363"/>
              <a:gd name="connsiteX6" fmla="*/ 0 w 6400800"/>
              <a:gd name="connsiteY6" fmla="*/ 83127 h 8728363"/>
              <a:gd name="connsiteX7" fmla="*/ 41563 w 6400800"/>
              <a:gd name="connsiteY7" fmla="*/ 706581 h 8728363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623454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0" fmla="*/ 41563 w 6400800"/>
              <a:gd name="connsiteY0" fmla="*/ 41564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41563 w 6400800"/>
              <a:gd name="connsiteY7" fmla="*/ 41564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0 w 6400800"/>
              <a:gd name="connsiteY6" fmla="*/ 0 h 8645236"/>
              <a:gd name="connsiteX7" fmla="*/ 83127 w 6400800"/>
              <a:gd name="connsiteY7" fmla="*/ 872837 h 8645236"/>
              <a:gd name="connsiteX0" fmla="*/ 83127 w 6400800"/>
              <a:gd name="connsiteY0" fmla="*/ 872837 h 8645236"/>
              <a:gd name="connsiteX1" fmla="*/ 41563 w 6400800"/>
              <a:gd name="connsiteY1" fmla="*/ 6608618 h 8645236"/>
              <a:gd name="connsiteX2" fmla="*/ 3158836 w 6400800"/>
              <a:gd name="connsiteY2" fmla="*/ 8645236 h 8645236"/>
              <a:gd name="connsiteX3" fmla="*/ 6400800 w 6400800"/>
              <a:gd name="connsiteY3" fmla="*/ 6567054 h 8645236"/>
              <a:gd name="connsiteX4" fmla="*/ 6359236 w 6400800"/>
              <a:gd name="connsiteY4" fmla="*/ 789710 h 8645236"/>
              <a:gd name="connsiteX5" fmla="*/ 0 w 6400800"/>
              <a:gd name="connsiteY5" fmla="*/ 0 h 8645236"/>
              <a:gd name="connsiteX6" fmla="*/ 83127 w 6400800"/>
              <a:gd name="connsiteY6" fmla="*/ 872837 h 864523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4156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41563 h 7855526"/>
              <a:gd name="connsiteX0" fmla="*/ 41564 w 6359237"/>
              <a:gd name="connsiteY0" fmla="*/ 0 h 7897090"/>
              <a:gd name="connsiteX1" fmla="*/ 0 w 6359237"/>
              <a:gd name="connsiteY1" fmla="*/ 5860472 h 7897090"/>
              <a:gd name="connsiteX2" fmla="*/ 3117273 w 6359237"/>
              <a:gd name="connsiteY2" fmla="*/ 7897090 h 7897090"/>
              <a:gd name="connsiteX3" fmla="*/ 6359237 w 6359237"/>
              <a:gd name="connsiteY3" fmla="*/ 5818908 h 7897090"/>
              <a:gd name="connsiteX4" fmla="*/ 6317673 w 6359237"/>
              <a:gd name="connsiteY4" fmla="*/ 41564 h 7897090"/>
              <a:gd name="connsiteX5" fmla="*/ 41564 w 6359237"/>
              <a:gd name="connsiteY5" fmla="*/ 0 h 7897090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41564 w 6359237"/>
              <a:gd name="connsiteY0" fmla="*/ 0 h 7855527"/>
              <a:gd name="connsiteX1" fmla="*/ 0 w 6359237"/>
              <a:gd name="connsiteY1" fmla="*/ 5818909 h 7855527"/>
              <a:gd name="connsiteX2" fmla="*/ 3117273 w 6359237"/>
              <a:gd name="connsiteY2" fmla="*/ 7855527 h 7855527"/>
              <a:gd name="connsiteX3" fmla="*/ 6359237 w 6359237"/>
              <a:gd name="connsiteY3" fmla="*/ 5777345 h 7855527"/>
              <a:gd name="connsiteX4" fmla="*/ 6317673 w 6359237"/>
              <a:gd name="connsiteY4" fmla="*/ 1 h 7855527"/>
              <a:gd name="connsiteX5" fmla="*/ 41564 w 6359237"/>
              <a:gd name="connsiteY5" fmla="*/ 0 h 7855527"/>
              <a:gd name="connsiteX0" fmla="*/ 0 w 6400800"/>
              <a:gd name="connsiteY0" fmla="*/ 41563 h 7855526"/>
              <a:gd name="connsiteX1" fmla="*/ 41563 w 6400800"/>
              <a:gd name="connsiteY1" fmla="*/ 5818908 h 7855526"/>
              <a:gd name="connsiteX2" fmla="*/ 3158836 w 6400800"/>
              <a:gd name="connsiteY2" fmla="*/ 7855526 h 7855526"/>
              <a:gd name="connsiteX3" fmla="*/ 6400800 w 6400800"/>
              <a:gd name="connsiteY3" fmla="*/ 5777344 h 7855526"/>
              <a:gd name="connsiteX4" fmla="*/ 6359236 w 6400800"/>
              <a:gd name="connsiteY4" fmla="*/ 0 h 7855526"/>
              <a:gd name="connsiteX5" fmla="*/ 0 w 6400800"/>
              <a:gd name="connsiteY5" fmla="*/ 41563 h 7855526"/>
              <a:gd name="connsiteX0" fmla="*/ 41564 w 6359237"/>
              <a:gd name="connsiteY0" fmla="*/ 83127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41564 w 6359237"/>
              <a:gd name="connsiteY5" fmla="*/ 83127 h 7855526"/>
              <a:gd name="connsiteX0" fmla="*/ 20049 w 6359237"/>
              <a:gd name="connsiteY0" fmla="*/ 7823 h 7855526"/>
              <a:gd name="connsiteX1" fmla="*/ 0 w 6359237"/>
              <a:gd name="connsiteY1" fmla="*/ 5818908 h 7855526"/>
              <a:gd name="connsiteX2" fmla="*/ 3117273 w 6359237"/>
              <a:gd name="connsiteY2" fmla="*/ 7855526 h 7855526"/>
              <a:gd name="connsiteX3" fmla="*/ 6359237 w 6359237"/>
              <a:gd name="connsiteY3" fmla="*/ 5777344 h 7855526"/>
              <a:gd name="connsiteX4" fmla="*/ 6317673 w 6359237"/>
              <a:gd name="connsiteY4" fmla="*/ 0 h 7855526"/>
              <a:gd name="connsiteX5" fmla="*/ 20049 w 6359237"/>
              <a:gd name="connsiteY5" fmla="*/ 7823 h 7855526"/>
              <a:gd name="connsiteX0" fmla="*/ 20049 w 6371461"/>
              <a:gd name="connsiteY0" fmla="*/ 0 h 7847703"/>
              <a:gd name="connsiteX1" fmla="*/ 0 w 6371461"/>
              <a:gd name="connsiteY1" fmla="*/ 5811085 h 7847703"/>
              <a:gd name="connsiteX2" fmla="*/ 3117273 w 6371461"/>
              <a:gd name="connsiteY2" fmla="*/ 7847703 h 7847703"/>
              <a:gd name="connsiteX3" fmla="*/ 6359237 w 6371461"/>
              <a:gd name="connsiteY3" fmla="*/ 5769521 h 7847703"/>
              <a:gd name="connsiteX4" fmla="*/ 6371461 w 6371461"/>
              <a:gd name="connsiteY4" fmla="*/ 2935 h 7847703"/>
              <a:gd name="connsiteX5" fmla="*/ 20049 w 6371461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769521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47703"/>
              <a:gd name="connsiteX1" fmla="*/ 0 w 6359858"/>
              <a:gd name="connsiteY1" fmla="*/ 5811085 h 7847703"/>
              <a:gd name="connsiteX2" fmla="*/ 3117273 w 6359858"/>
              <a:gd name="connsiteY2" fmla="*/ 7847703 h 7847703"/>
              <a:gd name="connsiteX3" fmla="*/ 6359237 w 6359858"/>
              <a:gd name="connsiteY3" fmla="*/ 5823309 h 7847703"/>
              <a:gd name="connsiteX4" fmla="*/ 6349946 w 6359858"/>
              <a:gd name="connsiteY4" fmla="*/ 13693 h 7847703"/>
              <a:gd name="connsiteX5" fmla="*/ 20049 w 6359858"/>
              <a:gd name="connsiteY5" fmla="*/ 0 h 7847703"/>
              <a:gd name="connsiteX0" fmla="*/ 20049 w 6359858"/>
              <a:gd name="connsiteY0" fmla="*/ 0 h 7869218"/>
              <a:gd name="connsiteX1" fmla="*/ 0 w 6359858"/>
              <a:gd name="connsiteY1" fmla="*/ 5811085 h 7869218"/>
              <a:gd name="connsiteX2" fmla="*/ 3138788 w 6359858"/>
              <a:gd name="connsiteY2" fmla="*/ 7869218 h 7869218"/>
              <a:gd name="connsiteX3" fmla="*/ 6359237 w 6359858"/>
              <a:gd name="connsiteY3" fmla="*/ 5823309 h 7869218"/>
              <a:gd name="connsiteX4" fmla="*/ 6349946 w 6359858"/>
              <a:gd name="connsiteY4" fmla="*/ 13693 h 7869218"/>
              <a:gd name="connsiteX5" fmla="*/ 20049 w 6359858"/>
              <a:gd name="connsiteY5" fmla="*/ 0 h 7869218"/>
              <a:gd name="connsiteX0" fmla="*/ 0 w 6361324"/>
              <a:gd name="connsiteY0" fmla="*/ 0 h 7858461"/>
              <a:gd name="connsiteX1" fmla="*/ 1466 w 6361324"/>
              <a:gd name="connsiteY1" fmla="*/ 5800328 h 7858461"/>
              <a:gd name="connsiteX2" fmla="*/ 3140254 w 6361324"/>
              <a:gd name="connsiteY2" fmla="*/ 7858461 h 7858461"/>
              <a:gd name="connsiteX3" fmla="*/ 6360703 w 6361324"/>
              <a:gd name="connsiteY3" fmla="*/ 5812552 h 7858461"/>
              <a:gd name="connsiteX4" fmla="*/ 6351412 w 6361324"/>
              <a:gd name="connsiteY4" fmla="*/ 2936 h 7858461"/>
              <a:gd name="connsiteX5" fmla="*/ 0 w 6361324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580032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360703 w 6372928"/>
              <a:gd name="connsiteY3" fmla="*/ 581255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432486"/>
              <a:gd name="connsiteY0" fmla="*/ 0 h 7858461"/>
              <a:gd name="connsiteX1" fmla="*/ 1466 w 6432486"/>
              <a:gd name="connsiteY1" fmla="*/ 6115638 h 7858461"/>
              <a:gd name="connsiteX2" fmla="*/ 3140254 w 6432486"/>
              <a:gd name="connsiteY2" fmla="*/ 7858461 h 7858461"/>
              <a:gd name="connsiteX3" fmla="*/ 6432309 w 6432486"/>
              <a:gd name="connsiteY3" fmla="*/ 6159393 h 7858461"/>
              <a:gd name="connsiteX4" fmla="*/ 6372928 w 6432486"/>
              <a:gd name="connsiteY4" fmla="*/ 13694 h 7858461"/>
              <a:gd name="connsiteX5" fmla="*/ 0 w 6432486"/>
              <a:gd name="connsiteY5" fmla="*/ 0 h 7858461"/>
              <a:gd name="connsiteX0" fmla="*/ 0 w 6432486"/>
              <a:gd name="connsiteY0" fmla="*/ 0 h 7858461"/>
              <a:gd name="connsiteX1" fmla="*/ 1466 w 6432486"/>
              <a:gd name="connsiteY1" fmla="*/ 6115638 h 7858461"/>
              <a:gd name="connsiteX2" fmla="*/ 3140254 w 6432486"/>
              <a:gd name="connsiteY2" fmla="*/ 7858461 h 7858461"/>
              <a:gd name="connsiteX3" fmla="*/ 6432309 w 6432486"/>
              <a:gd name="connsiteY3" fmla="*/ 6096331 h 7858461"/>
              <a:gd name="connsiteX4" fmla="*/ 6372928 w 6432486"/>
              <a:gd name="connsiteY4" fmla="*/ 13694 h 7858461"/>
              <a:gd name="connsiteX5" fmla="*/ 0 w 6432486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360702 w 6372928"/>
              <a:gd name="connsiteY3" fmla="*/ 6127862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466 w 6372928"/>
              <a:gd name="connsiteY1" fmla="*/ 6115638 h 7858461"/>
              <a:gd name="connsiteX2" fmla="*/ 3140254 w 6372928"/>
              <a:gd name="connsiteY2" fmla="*/ 7858461 h 7858461"/>
              <a:gd name="connsiteX3" fmla="*/ 6202520 w 6372928"/>
              <a:gd name="connsiteY3" fmla="*/ 6171407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372928"/>
              <a:gd name="connsiteY0" fmla="*/ 0 h 7858461"/>
              <a:gd name="connsiteX1" fmla="*/ 159650 w 6372928"/>
              <a:gd name="connsiteY1" fmla="*/ 6115639 h 7858461"/>
              <a:gd name="connsiteX2" fmla="*/ 3140254 w 6372928"/>
              <a:gd name="connsiteY2" fmla="*/ 7858461 h 7858461"/>
              <a:gd name="connsiteX3" fmla="*/ 6202520 w 6372928"/>
              <a:gd name="connsiteY3" fmla="*/ 6171407 h 7858461"/>
              <a:gd name="connsiteX4" fmla="*/ 6372928 w 6372928"/>
              <a:gd name="connsiteY4" fmla="*/ 13694 h 7858461"/>
              <a:gd name="connsiteX5" fmla="*/ 0 w 6372928"/>
              <a:gd name="connsiteY5" fmla="*/ 0 h 7858461"/>
              <a:gd name="connsiteX0" fmla="*/ 0 w 6267473"/>
              <a:gd name="connsiteY0" fmla="*/ 0 h 7858461"/>
              <a:gd name="connsiteX1" fmla="*/ 54195 w 6267473"/>
              <a:gd name="connsiteY1" fmla="*/ 6115639 h 7858461"/>
              <a:gd name="connsiteX2" fmla="*/ 3034799 w 6267473"/>
              <a:gd name="connsiteY2" fmla="*/ 7858461 h 7858461"/>
              <a:gd name="connsiteX3" fmla="*/ 6097065 w 6267473"/>
              <a:gd name="connsiteY3" fmla="*/ 6171407 h 7858461"/>
              <a:gd name="connsiteX4" fmla="*/ 6267473 w 6267473"/>
              <a:gd name="connsiteY4" fmla="*/ 13694 h 7858461"/>
              <a:gd name="connsiteX5" fmla="*/ 0 w 6267473"/>
              <a:gd name="connsiteY5" fmla="*/ 0 h 7858461"/>
              <a:gd name="connsiteX0" fmla="*/ 51264 w 6213282"/>
              <a:gd name="connsiteY0" fmla="*/ 0 h 7858461"/>
              <a:gd name="connsiteX1" fmla="*/ 4 w 6213282"/>
              <a:gd name="connsiteY1" fmla="*/ 6115639 h 7858461"/>
              <a:gd name="connsiteX2" fmla="*/ 2980608 w 6213282"/>
              <a:gd name="connsiteY2" fmla="*/ 7858461 h 7858461"/>
              <a:gd name="connsiteX3" fmla="*/ 6042874 w 6213282"/>
              <a:gd name="connsiteY3" fmla="*/ 6171407 h 7858461"/>
              <a:gd name="connsiteX4" fmla="*/ 6213282 w 6213282"/>
              <a:gd name="connsiteY4" fmla="*/ 13694 h 7858461"/>
              <a:gd name="connsiteX5" fmla="*/ 51264 w 6213282"/>
              <a:gd name="connsiteY5" fmla="*/ 0 h 7858461"/>
              <a:gd name="connsiteX0" fmla="*/ 0 w 6267473"/>
              <a:gd name="connsiteY0" fmla="*/ 29851 h 7844767"/>
              <a:gd name="connsiteX1" fmla="*/ 54195 w 6267473"/>
              <a:gd name="connsiteY1" fmla="*/ 6101945 h 7844767"/>
              <a:gd name="connsiteX2" fmla="*/ 3034799 w 6267473"/>
              <a:gd name="connsiteY2" fmla="*/ 7844767 h 7844767"/>
              <a:gd name="connsiteX3" fmla="*/ 6097065 w 6267473"/>
              <a:gd name="connsiteY3" fmla="*/ 6157713 h 7844767"/>
              <a:gd name="connsiteX4" fmla="*/ 6267473 w 6267473"/>
              <a:gd name="connsiteY4" fmla="*/ 0 h 7844767"/>
              <a:gd name="connsiteX5" fmla="*/ 0 w 6267473"/>
              <a:gd name="connsiteY5" fmla="*/ 29851 h 7844767"/>
              <a:gd name="connsiteX0" fmla="*/ 0 w 6097329"/>
              <a:gd name="connsiteY0" fmla="*/ 17658 h 7832574"/>
              <a:gd name="connsiteX1" fmla="*/ 54195 w 6097329"/>
              <a:gd name="connsiteY1" fmla="*/ 6089752 h 7832574"/>
              <a:gd name="connsiteX2" fmla="*/ 3034799 w 6097329"/>
              <a:gd name="connsiteY2" fmla="*/ 7832574 h 7832574"/>
              <a:gd name="connsiteX3" fmla="*/ 6097065 w 6097329"/>
              <a:gd name="connsiteY3" fmla="*/ 6145520 h 7832574"/>
              <a:gd name="connsiteX4" fmla="*/ 6060780 w 6097329"/>
              <a:gd name="connsiteY4" fmla="*/ 0 h 7832574"/>
              <a:gd name="connsiteX5" fmla="*/ 0 w 6097329"/>
              <a:gd name="connsiteY5" fmla="*/ 17658 h 7832574"/>
              <a:gd name="connsiteX0" fmla="*/ 0 w 6097777"/>
              <a:gd name="connsiteY0" fmla="*/ 5465 h 7820381"/>
              <a:gd name="connsiteX1" fmla="*/ 54195 w 6097777"/>
              <a:gd name="connsiteY1" fmla="*/ 6077559 h 7820381"/>
              <a:gd name="connsiteX2" fmla="*/ 3034799 w 6097777"/>
              <a:gd name="connsiteY2" fmla="*/ 7820381 h 7820381"/>
              <a:gd name="connsiteX3" fmla="*/ 6097065 w 6097777"/>
              <a:gd name="connsiteY3" fmla="*/ 6133327 h 7820381"/>
              <a:gd name="connsiteX4" fmla="*/ 6090308 w 6097777"/>
              <a:gd name="connsiteY4" fmla="*/ 0 h 7820381"/>
              <a:gd name="connsiteX5" fmla="*/ 0 w 6097777"/>
              <a:gd name="connsiteY5" fmla="*/ 5465 h 7820381"/>
              <a:gd name="connsiteX0" fmla="*/ 0 w 6053486"/>
              <a:gd name="connsiteY0" fmla="*/ 17658 h 7820381"/>
              <a:gd name="connsiteX1" fmla="*/ 9904 w 6053486"/>
              <a:gd name="connsiteY1" fmla="*/ 6077559 h 7820381"/>
              <a:gd name="connsiteX2" fmla="*/ 2990508 w 6053486"/>
              <a:gd name="connsiteY2" fmla="*/ 7820381 h 7820381"/>
              <a:gd name="connsiteX3" fmla="*/ 6052774 w 6053486"/>
              <a:gd name="connsiteY3" fmla="*/ 6133327 h 7820381"/>
              <a:gd name="connsiteX4" fmla="*/ 6046017 w 6053486"/>
              <a:gd name="connsiteY4" fmla="*/ 0 h 7820381"/>
              <a:gd name="connsiteX5" fmla="*/ 0 w 6053486"/>
              <a:gd name="connsiteY5" fmla="*/ 17658 h 782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53486" h="7820381">
                <a:moveTo>
                  <a:pt x="0" y="17658"/>
                </a:moveTo>
                <a:cubicBezTo>
                  <a:pt x="489" y="1951101"/>
                  <a:pt x="9415" y="4144116"/>
                  <a:pt x="9904" y="6077559"/>
                </a:cubicBezTo>
                <a:lnTo>
                  <a:pt x="2990508" y="7820381"/>
                </a:lnTo>
                <a:cubicBezTo>
                  <a:pt x="4063991" y="7243515"/>
                  <a:pt x="4979291" y="6710193"/>
                  <a:pt x="6052774" y="6133327"/>
                </a:cubicBezTo>
                <a:cubicBezTo>
                  <a:pt x="6056849" y="4211132"/>
                  <a:pt x="6041942" y="1922195"/>
                  <a:pt x="6046017" y="0"/>
                </a:cubicBezTo>
                <a:lnTo>
                  <a:pt x="0" y="17658"/>
                </a:lnTo>
                <a:close/>
              </a:path>
            </a:pathLst>
          </a:custGeom>
          <a:noFill/>
          <a:ln w="31750" cap="sq" cmpd="sng" algn="ctr">
            <a:solidFill>
              <a:schemeClr val="bg1"/>
            </a:solidFill>
            <a:prstDash val="dash"/>
            <a:bevel/>
            <a:headEnd type="none" w="med" len="med"/>
            <a:tailEnd type="none" w="med" len="med"/>
          </a:ln>
          <a:effectLst>
            <a:outerShdw blurRad="457200" dist="38100" dir="3900000" sx="102000" sy="102000" algn="t" rotWithShape="0">
              <a:prstClr val="black">
                <a:alpha val="38000"/>
              </a:prstClr>
            </a:outerShdw>
          </a:effectLst>
        </p:spPr>
        <p:txBody>
          <a:bodyPr wrap="square" lIns="457200" tIns="457200" rIns="457200" bIns="457200">
            <a:spAutoFit/>
          </a:bodyPr>
          <a:lstStyle/>
          <a:p>
            <a:pPr defTabSz="4389438" eaLnBrk="1" hangingPunct="1">
              <a:defRPr/>
            </a:pPr>
            <a:endParaRPr lang="en-US" dirty="0">
              <a:latin typeface="Arial Narrow" pitchFamily="61" charset="0"/>
            </a:endParaRPr>
          </a:p>
        </p:txBody>
      </p:sp>
      <p:pic>
        <p:nvPicPr>
          <p:cNvPr id="21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084000" y="1174034"/>
            <a:ext cx="3860799" cy="3926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029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43891200" cy="32918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36"/>
          <p:cNvSpPr>
            <a:spLocks noChangeArrowheads="1"/>
          </p:cNvSpPr>
          <p:nvPr userDrawn="1"/>
        </p:nvSpPr>
        <p:spPr bwMode="auto">
          <a:xfrm>
            <a:off x="0" y="0"/>
            <a:ext cx="43891200" cy="5486400"/>
          </a:xfrm>
          <a:prstGeom prst="rect">
            <a:avLst/>
          </a:prstGeom>
          <a:solidFill>
            <a:srgbClr val="005BBB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>
            <a:lvl1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eaLnBrk="0" hangingPunct="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eaLnBrk="1" hangingPunct="1">
              <a:defRPr/>
            </a:pPr>
            <a:endParaRPr lang="en-US" altLang="en-US" b="0" i="0" baseline="0" dirty="0">
              <a:solidFill>
                <a:schemeClr val="tx1"/>
              </a:solidFill>
              <a:latin typeface="Arial" charset="0"/>
              <a:ea typeface="Arial" charset="0"/>
            </a:endParaRPr>
          </a:p>
        </p:txBody>
      </p:sp>
      <p:cxnSp>
        <p:nvCxnSpPr>
          <p:cNvPr id="9" name="Straight Connector 8"/>
          <p:cNvCxnSpPr/>
          <p:nvPr userDrawn="1"/>
        </p:nvCxnSpPr>
        <p:spPr bwMode="auto">
          <a:xfrm>
            <a:off x="-566057" y="4920343"/>
            <a:ext cx="44849143" cy="0"/>
          </a:xfrm>
          <a:prstGeom prst="line">
            <a:avLst/>
          </a:prstGeom>
          <a:noFill/>
          <a:ln w="31750" cap="flat" cmpd="sng" algn="ctr">
            <a:solidFill>
              <a:schemeClr val="bg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</p:spTree>
    <p:extLst>
      <p:ext uri="{BB962C8B-B14F-4D97-AF65-F5344CB8AC3E}">
        <p14:creationId xmlns:p14="http://schemas.microsoft.com/office/powerpoint/2010/main" val="11014991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.xml"/><Relationship Id="rId13" Type="http://schemas.openxmlformats.org/officeDocument/2006/relationships/image" Target="../media/image7.png"/><Relationship Id="rId18" Type="http://schemas.microsoft.com/office/2007/relationships/diagramDrawing" Target="../diagrams/drawing2.xml"/><Relationship Id="rId3" Type="http://schemas.openxmlformats.org/officeDocument/2006/relationships/diagramLayout" Target="../diagrams/layout1.xml"/><Relationship Id="rId21" Type="http://schemas.openxmlformats.org/officeDocument/2006/relationships/diagramQuickStyle" Target="../diagrams/quickStyle3.xml"/><Relationship Id="rId7" Type="http://schemas.openxmlformats.org/officeDocument/2006/relationships/chart" Target="../charts/chart1.xml"/><Relationship Id="rId12" Type="http://schemas.openxmlformats.org/officeDocument/2006/relationships/image" Target="../media/image6.png"/><Relationship Id="rId17" Type="http://schemas.openxmlformats.org/officeDocument/2006/relationships/diagramColors" Target="../diagrams/colors2.xml"/><Relationship Id="rId2" Type="http://schemas.openxmlformats.org/officeDocument/2006/relationships/diagramData" Target="../diagrams/data1.xml"/><Relationship Id="rId16" Type="http://schemas.openxmlformats.org/officeDocument/2006/relationships/diagramQuickStyle" Target="../diagrams/quickStyle2.xml"/><Relationship Id="rId20" Type="http://schemas.openxmlformats.org/officeDocument/2006/relationships/diagramLayout" Target="../diagrams/layout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11" Type="http://schemas.openxmlformats.org/officeDocument/2006/relationships/image" Target="../media/image5.png"/><Relationship Id="rId24" Type="http://schemas.openxmlformats.org/officeDocument/2006/relationships/image" Target="../media/image8.png"/><Relationship Id="rId5" Type="http://schemas.openxmlformats.org/officeDocument/2006/relationships/diagramColors" Target="../diagrams/colors1.xml"/><Relationship Id="rId15" Type="http://schemas.openxmlformats.org/officeDocument/2006/relationships/diagramLayout" Target="../diagrams/layout2.xml"/><Relationship Id="rId23" Type="http://schemas.microsoft.com/office/2007/relationships/diagramDrawing" Target="../diagrams/drawing3.xml"/><Relationship Id="rId10" Type="http://schemas.openxmlformats.org/officeDocument/2006/relationships/image" Target="../media/image4.png"/><Relationship Id="rId19" Type="http://schemas.openxmlformats.org/officeDocument/2006/relationships/diagramData" Target="../diagrams/data3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png"/><Relationship Id="rId14" Type="http://schemas.openxmlformats.org/officeDocument/2006/relationships/diagramData" Target="../diagrams/data2.xml"/><Relationship Id="rId22" Type="http://schemas.openxmlformats.org/officeDocument/2006/relationships/diagramColors" Target="../diagrams/colors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/>
        </p:nvSpPr>
        <p:spPr bwMode="auto">
          <a:xfrm>
            <a:off x="946150" y="1550522"/>
            <a:ext cx="41224200" cy="30313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243" tIns="45614" rIns="91243" bIns="45614">
            <a:spAutoFit/>
          </a:bodyPr>
          <a:lstStyle>
            <a:lvl1pPr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37931725" indent="-37474525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marL="11430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marL="16002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marL="20574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pPr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en-US" sz="13800" dirty="0">
                <a:solidFill>
                  <a:srgbClr val="FFFFFF"/>
                </a:solidFill>
                <a:latin typeface="+mn-lt"/>
                <a:ea typeface="Arial" charset="0"/>
              </a:rPr>
              <a:t>Contrast Therapy Wrap </a:t>
            </a:r>
          </a:p>
          <a:p>
            <a:pPr>
              <a:spcBef>
                <a:spcPts val="600"/>
              </a:spcBef>
              <a:spcAft>
                <a:spcPts val="1800"/>
              </a:spcAft>
              <a:defRPr/>
            </a:pPr>
            <a:r>
              <a:rPr lang="en-US" altLang="en-US" sz="4800" dirty="0">
                <a:solidFill>
                  <a:srgbClr val="FFFFFF"/>
                </a:solidFill>
                <a:latin typeface="+mn-lt"/>
                <a:ea typeface="Arial" charset="0"/>
              </a:rPr>
              <a:t>Victoria </a:t>
            </a:r>
            <a:r>
              <a:rPr lang="en-US" altLang="en-US" sz="4800" dirty="0" err="1">
                <a:solidFill>
                  <a:srgbClr val="FFFFFF"/>
                </a:solidFill>
                <a:latin typeface="+mn-lt"/>
                <a:ea typeface="Arial" charset="0"/>
              </a:rPr>
              <a:t>Milosek</a:t>
            </a:r>
            <a:r>
              <a:rPr lang="en-US" altLang="en-US" sz="4800" dirty="0">
                <a:solidFill>
                  <a:srgbClr val="FFFFFF"/>
                </a:solidFill>
                <a:latin typeface="+mn-lt"/>
                <a:ea typeface="Arial" charset="0"/>
              </a:rPr>
              <a:t>, Christian </a:t>
            </a:r>
            <a:r>
              <a:rPr lang="en-US" altLang="en-US" sz="4800" dirty="0" err="1">
                <a:solidFill>
                  <a:srgbClr val="FFFFFF"/>
                </a:solidFill>
                <a:latin typeface="+mn-lt"/>
                <a:ea typeface="Arial" charset="0"/>
              </a:rPr>
              <a:t>Schonohoeft</a:t>
            </a:r>
            <a:r>
              <a:rPr lang="en-US" altLang="en-US" sz="4800" dirty="0">
                <a:solidFill>
                  <a:srgbClr val="FFFFFF"/>
                </a:solidFill>
                <a:latin typeface="+mn-lt"/>
                <a:ea typeface="Arial" charset="0"/>
              </a:rPr>
              <a:t>, Mira </a:t>
            </a:r>
            <a:r>
              <a:rPr lang="en-US" altLang="en-US" sz="4800" dirty="0" err="1">
                <a:solidFill>
                  <a:srgbClr val="FFFFFF"/>
                </a:solidFill>
                <a:latin typeface="+mn-lt"/>
                <a:ea typeface="Arial" charset="0"/>
              </a:rPr>
              <a:t>Roosth</a:t>
            </a:r>
            <a:r>
              <a:rPr lang="en-US" altLang="en-US" sz="4800" dirty="0">
                <a:solidFill>
                  <a:srgbClr val="FFFFFF"/>
                </a:solidFill>
                <a:latin typeface="+mn-lt"/>
                <a:ea typeface="Arial" charset="0"/>
              </a:rPr>
              <a:t>, Dalia Khater, </a:t>
            </a:r>
            <a:r>
              <a:rPr lang="en-US" altLang="en-US" sz="4800" dirty="0" err="1">
                <a:solidFill>
                  <a:srgbClr val="FFFFFF"/>
                </a:solidFill>
                <a:latin typeface="+mn-lt"/>
                <a:ea typeface="Arial" charset="0"/>
              </a:rPr>
              <a:t>Mayna</a:t>
            </a:r>
            <a:r>
              <a:rPr lang="en-US" altLang="en-US" sz="4800" dirty="0">
                <a:solidFill>
                  <a:srgbClr val="FFFFFF"/>
                </a:solidFill>
                <a:latin typeface="+mn-lt"/>
                <a:ea typeface="Arial" charset="0"/>
              </a:rPr>
              <a:t> Nguyen</a:t>
            </a: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914400" y="7734300"/>
            <a:ext cx="9829800" cy="538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742950" indent="-28575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marL="11430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marL="16002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marL="20574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endParaRPr lang="en-US" altLang="en-US" dirty="0">
              <a:latin typeface="Arial" charset="0"/>
              <a:ea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46150" y="7789932"/>
            <a:ext cx="9829800" cy="830263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4800" b="1" dirty="0">
                <a:solidFill>
                  <a:srgbClr val="005BBB"/>
                </a:solidFill>
                <a:latin typeface="+mn-lt"/>
              </a:rPr>
              <a:t>Introduction</a:t>
            </a:r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914400" y="8677623"/>
            <a:ext cx="9829800" cy="9787295"/>
          </a:xfrm>
          <a:prstGeom prst="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txBody>
          <a:bodyPr>
            <a:spAutoFit/>
          </a:bodyPr>
          <a:lstStyle>
            <a:lvl1pPr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1pPr>
            <a:lvl2pPr marL="742950" indent="-28575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2pPr>
            <a:lvl3pPr marL="11430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3pPr>
            <a:lvl4pPr marL="16002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4pPr>
            <a:lvl5pPr marL="2057400" indent="-228600"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900">
                <a:solidFill>
                  <a:schemeClr val="tx1"/>
                </a:solidFill>
                <a:latin typeface="Arial Narrow" charset="0"/>
                <a:ea typeface="ＭＳ Ｐゴシック" charset="-128"/>
              </a:defRPr>
            </a:lvl9pPr>
          </a:lstStyle>
          <a:p>
            <a:r>
              <a:rPr lang="en-US" sz="4400" dirty="0">
                <a:latin typeface="+mn-lt"/>
              </a:rPr>
              <a:t>Localized cooling is commonly used to reduce bleeding, inflammation, metabolism, muscle spasm, pain, and swelling following soft tissue trauma. Localized heating is used to bring nutrient-rich blood to a treatment site.</a:t>
            </a:r>
            <a:br>
              <a:rPr lang="en-US" sz="6000" dirty="0">
                <a:latin typeface="+mn-lt"/>
              </a:rPr>
            </a:br>
            <a:r>
              <a:rPr lang="en-US" sz="4400" dirty="0">
                <a:latin typeface="+mn-lt"/>
              </a:rPr>
              <a:t>Contrast therapy is the combination of the vasoconstriction and vasodilation of cooling and heating an injury site.</a:t>
            </a:r>
            <a:endParaRPr lang="en-US" sz="6000" dirty="0">
              <a:latin typeface="+mn-lt"/>
            </a:endParaRPr>
          </a:p>
          <a:p>
            <a:r>
              <a:rPr lang="en-US" sz="4400" dirty="0">
                <a:latin typeface="+mn-lt"/>
              </a:rPr>
              <a:t>A new device that independently provides contrast therapy can be used to optimize healing to an injury site.</a:t>
            </a:r>
            <a:endParaRPr lang="en-US" sz="6000" dirty="0">
              <a:latin typeface="+mn-lt"/>
            </a:endParaRPr>
          </a:p>
          <a:p>
            <a:br>
              <a:rPr lang="en-US" sz="5400" dirty="0">
                <a:latin typeface="+mn-lt"/>
              </a:rPr>
            </a:br>
            <a:endParaRPr lang="en-US" altLang="en-US" sz="4800" dirty="0">
              <a:latin typeface="+mn-lt"/>
              <a:ea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5046" y="17429312"/>
            <a:ext cx="9829800" cy="831850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4800" b="1" dirty="0">
                <a:solidFill>
                  <a:srgbClr val="005BBB"/>
                </a:solidFill>
              </a:rPr>
              <a:t>Development Costs</a:t>
            </a:r>
            <a:endParaRPr lang="en-US" sz="4800" b="1" dirty="0">
              <a:solidFill>
                <a:srgbClr val="005BBB"/>
              </a:solidFill>
              <a:latin typeface="+mn-lt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688985" y="7932717"/>
            <a:ext cx="9829800" cy="830263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4800" b="1" dirty="0">
                <a:solidFill>
                  <a:srgbClr val="005BBB"/>
                </a:solidFill>
              </a:rPr>
              <a:t>Circuit Schematic</a:t>
            </a:r>
            <a:endParaRPr lang="en-US" sz="4800" b="1" dirty="0">
              <a:solidFill>
                <a:srgbClr val="005BBB"/>
              </a:solidFill>
              <a:latin typeface="+mn-lt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3064886" y="7932716"/>
            <a:ext cx="9829800" cy="830263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4800" b="1" dirty="0">
                <a:solidFill>
                  <a:srgbClr val="005BBB"/>
                </a:solidFill>
                <a:latin typeface="+mn-lt"/>
              </a:rPr>
              <a:t>Conclusion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3324149" y="21519853"/>
            <a:ext cx="9829800" cy="1569660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4800" b="1" dirty="0">
                <a:solidFill>
                  <a:srgbClr val="005BBB"/>
                </a:solidFill>
                <a:latin typeface="+mn-lt"/>
              </a:rPr>
              <a:t>Acknowledgements and References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3327978" y="23078414"/>
            <a:ext cx="9737512" cy="6124754"/>
          </a:xfrm>
          <a:prstGeom prst="rect">
            <a:avLst/>
          </a:prstGeom>
          <a:solidFill>
            <a:schemeClr val="bg1">
              <a:alpha val="63000"/>
            </a:schemeClr>
          </a:solidFill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sz="4400" dirty="0"/>
              <a:t>Thanks to our mentors, Dr. </a:t>
            </a:r>
            <a:r>
              <a:rPr lang="en-US" sz="4400" dirty="0" err="1"/>
              <a:t>Puperi</a:t>
            </a:r>
            <a:r>
              <a:rPr lang="en-US" sz="4400" dirty="0"/>
              <a:t> and Dr. Diller</a:t>
            </a:r>
          </a:p>
          <a:p>
            <a:endParaRPr lang="en-US" sz="2800" dirty="0"/>
          </a:p>
          <a:p>
            <a:pPr marL="514350" indent="-514350">
              <a:buAutoNum type="arabicParenBoth"/>
            </a:pPr>
            <a:r>
              <a:rPr lang="en-US" sz="2800" dirty="0"/>
              <a:t>http://portalbiocursos.com.br/ohs/data/docs/56/56-_Alternating_hot_and_cold_water_immersion_for_athlete_recovery_a_review.pdf</a:t>
            </a:r>
          </a:p>
          <a:p>
            <a:pPr marL="514350" indent="-514350">
              <a:buFontTx/>
              <a:buAutoNum type="arabicParenBoth"/>
            </a:pPr>
            <a:r>
              <a:rPr lang="en-US" sz="2800" dirty="0"/>
              <a:t>https://www.ncbi.nlm.nih.gov/pmc/articles/PMC2938508/ </a:t>
            </a:r>
          </a:p>
          <a:p>
            <a:pPr marL="514350" indent="-514350">
              <a:buFontTx/>
              <a:buAutoNum type="arabicParenBoth"/>
            </a:pPr>
            <a:r>
              <a:rPr lang="en-US" sz="2800" dirty="0"/>
              <a:t>http://www.humankinetics.com/excerpts/excerpts/how-to-use-heat-and-cold-to-treat-athletic-injuries </a:t>
            </a:r>
          </a:p>
          <a:p>
            <a:pPr marL="514350" indent="-514350">
              <a:buFontTx/>
              <a:buAutoNum type="arabicParenBoth"/>
            </a:pPr>
            <a:r>
              <a:rPr lang="en-US" sz="2800" dirty="0"/>
              <a:t>https://www.marlow.com/how-do-thermoelectric-coolers-tecs-work </a:t>
            </a:r>
          </a:p>
          <a:p>
            <a:pPr marL="514350" indent="-514350">
              <a:buAutoNum type="arabicParenBoth"/>
            </a:pPr>
            <a:endParaRPr lang="en-US" sz="2800" dirty="0"/>
          </a:p>
          <a:p>
            <a:br>
              <a:rPr lang="en-US" sz="1200" dirty="0"/>
            </a:br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graphicFrame>
        <p:nvGraphicFramePr>
          <p:cNvPr id="25" name="Picture Placeholder 11"/>
          <p:cNvGraphicFramePr>
            <a:graphicFrameLocks noGrp="1"/>
          </p:cNvGraphicFramePr>
          <p:nvPr>
            <p:ph type="pic" sz="quarter" idx="17"/>
            <p:extLst>
              <p:ext uri="{D42A27DB-BD31-4B8C-83A1-F6EECF244321}">
                <p14:modId xmlns:p14="http://schemas.microsoft.com/office/powerpoint/2010/main" val="3532137360"/>
              </p:ext>
            </p:extLst>
          </p:nvPr>
        </p:nvGraphicFramePr>
        <p:xfrm>
          <a:off x="21957865" y="24385916"/>
          <a:ext cx="10685908" cy="76205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27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4382298"/>
              </p:ext>
            </p:extLst>
          </p:nvPr>
        </p:nvGraphicFramePr>
        <p:xfrm>
          <a:off x="16583641" y="21132429"/>
          <a:ext cx="5134664" cy="4943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8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3633977"/>
              </p:ext>
            </p:extLst>
          </p:nvPr>
        </p:nvGraphicFramePr>
        <p:xfrm>
          <a:off x="11359276" y="21132429"/>
          <a:ext cx="5134664" cy="49435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32" name="Straight Connector 31"/>
          <p:cNvCxnSpPr/>
          <p:nvPr/>
        </p:nvCxnSpPr>
        <p:spPr bwMode="auto">
          <a:xfrm>
            <a:off x="11601900" y="17231512"/>
            <a:ext cx="9784080" cy="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41" name="Straight Connector 40"/>
          <p:cNvCxnSpPr/>
          <p:nvPr/>
        </p:nvCxnSpPr>
        <p:spPr bwMode="auto">
          <a:xfrm>
            <a:off x="33242592" y="21064008"/>
            <a:ext cx="9784080" cy="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graphicFrame>
        <p:nvGraphicFramePr>
          <p:cNvPr id="87" name="Table 86">
            <a:extLst>
              <a:ext uri="{FF2B5EF4-FFF2-40B4-BE49-F238E27FC236}">
                <a16:creationId xmlns:a16="http://schemas.microsoft.com/office/drawing/2014/main" id="{794DAAB6-63AC-964B-B13E-CB2B314B84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4416989"/>
              </p:ext>
            </p:extLst>
          </p:nvPr>
        </p:nvGraphicFramePr>
        <p:xfrm>
          <a:off x="725046" y="18558360"/>
          <a:ext cx="9516209" cy="11251082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44927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0234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22730">
                <a:tc gridSpan="2">
                  <a:txBody>
                    <a:bodyPr/>
                    <a:lstStyle/>
                    <a:p>
                      <a:pPr algn="ctr"/>
                      <a:r>
                        <a:rPr lang="en-US" sz="4400" dirty="0">
                          <a:ln>
                            <a:noFill/>
                            <a:prstDash val="dash"/>
                          </a:ln>
                        </a:rPr>
                        <a:t>Materials and Costs</a:t>
                      </a:r>
                      <a:endParaRPr lang="en-US" sz="4400" b="1" dirty="0">
                        <a:ln>
                          <a:noFill/>
                          <a:prstDash val="dash"/>
                        </a:ln>
                        <a:solidFill>
                          <a:schemeClr val="tx1"/>
                        </a:solidFill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53207">
                <a:tc>
                  <a:txBody>
                    <a:bodyPr/>
                    <a:lstStyle/>
                    <a:p>
                      <a:pPr algn="ctr"/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Arduino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$20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762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61950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cap="none" spc="0" dirty="0">
                          <a:ln>
                            <a:noFill/>
                          </a:ln>
                          <a:effectLst/>
                        </a:rPr>
                        <a:t>CPU Water Block</a:t>
                      </a:r>
                      <a:endParaRPr lang="en-US" sz="3600" b="0" cap="none" spc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$19.98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79651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AC to DC Power Supply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$15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30838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Water Pump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$12.98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95241090"/>
                  </a:ext>
                </a:extLst>
              </a:tr>
              <a:tr h="130838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Relay Module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$7.99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0289354"/>
                  </a:ext>
                </a:extLst>
              </a:tr>
              <a:tr h="130838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Miscellaneous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$25.15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69135930"/>
                  </a:ext>
                </a:extLst>
              </a:tr>
              <a:tr h="1308386"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Total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b="0" cap="none" spc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</a:rPr>
                        <a:t>$101.10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1028" name="Picture 4" descr="https://lh5.googleusercontent.com/k4uW2YaETC5kHovwyvdvvSJHgGw-hbuNLlHYoxo9c0rtNlsgUQKGLjse9OKwtGFxIb9L6f_JUz3C42xbboT1o_n_4I-am6dernztFlvYfJP6yuGC18xCN5n4wKKJ9oXfhi-3Jq90a8c">
            <a:extLst>
              <a:ext uri="{FF2B5EF4-FFF2-40B4-BE49-F238E27FC236}">
                <a16:creationId xmlns:a16="http://schemas.microsoft.com/office/drawing/2014/main" id="{4D8365E5-12FF-104B-8FCA-B701A0E50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39579" y="9059130"/>
            <a:ext cx="10555899" cy="7744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6856E17D-978D-4443-BE85-3FFF3FBDECAB}"/>
              </a:ext>
            </a:extLst>
          </p:cNvPr>
          <p:cNvSpPr txBox="1"/>
          <p:nvPr/>
        </p:nvSpPr>
        <p:spPr>
          <a:xfrm>
            <a:off x="11688985" y="17511912"/>
            <a:ext cx="9829800" cy="830263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4800" b="1" dirty="0">
                <a:solidFill>
                  <a:srgbClr val="005BBB"/>
                </a:solidFill>
              </a:rPr>
              <a:t>Design Schematic</a:t>
            </a:r>
            <a:endParaRPr lang="en-US" sz="4800" b="1" dirty="0">
              <a:solidFill>
                <a:srgbClr val="005BBB"/>
              </a:solidFill>
              <a:latin typeface="+mn-lt"/>
            </a:endParaRPr>
          </a:p>
        </p:txBody>
      </p:sp>
      <p:pic>
        <p:nvPicPr>
          <p:cNvPr id="1030" name="Picture 6" descr="https://lh5.googleusercontent.com/t400vS1kwo_qKZOcAeFi2wKa1yB6dir_-SoOovfg9jQlva7Wl4aHS6wNI8oz7FPxfpJrOTcNB6OCCbc_mTDsHen-gEKlDNKwpmWzBBz5cV-cwKJDA_7V8EtkVHwJ6ebAm1ciCcWHQqs">
            <a:extLst>
              <a:ext uri="{FF2B5EF4-FFF2-40B4-BE49-F238E27FC236}">
                <a16:creationId xmlns:a16="http://schemas.microsoft.com/office/drawing/2014/main" id="{17BE5611-1501-BD4A-BC9C-9CB893B82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8986" y="18753947"/>
            <a:ext cx="10029320" cy="12336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055C8915-6769-3441-ADCD-B49FA269DA42}"/>
              </a:ext>
            </a:extLst>
          </p:cNvPr>
          <p:cNvCxnSpPr/>
          <p:nvPr/>
        </p:nvCxnSpPr>
        <p:spPr bwMode="auto">
          <a:xfrm>
            <a:off x="591110" y="17231512"/>
            <a:ext cx="9784080" cy="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467B09DE-BA8C-9A4F-85E7-860C03ED98B7}"/>
              </a:ext>
            </a:extLst>
          </p:cNvPr>
          <p:cNvSpPr txBox="1"/>
          <p:nvPr/>
        </p:nvSpPr>
        <p:spPr>
          <a:xfrm>
            <a:off x="22236498" y="7932351"/>
            <a:ext cx="97420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4800" b="1" dirty="0">
                <a:solidFill>
                  <a:srgbClr val="005BBB"/>
                </a:solidFill>
                <a:latin typeface="+mn-lt"/>
              </a:rPr>
              <a:t>Results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C5789EE3-3233-F04F-A09B-FB1789605D15}"/>
              </a:ext>
            </a:extLst>
          </p:cNvPr>
          <p:cNvSpPr txBox="1"/>
          <p:nvPr/>
        </p:nvSpPr>
        <p:spPr>
          <a:xfrm>
            <a:off x="33288312" y="17511912"/>
            <a:ext cx="9829800" cy="830263"/>
          </a:xfrm>
          <a:prstGeom prst="rect">
            <a:avLst/>
          </a:prstGeom>
          <a:noFill/>
          <a:effectLst/>
        </p:spPr>
        <p:txBody>
          <a:bodyPr>
            <a:spAutoFit/>
          </a:bodyPr>
          <a:lstStyle/>
          <a:p>
            <a:pPr>
              <a:defRPr/>
            </a:pPr>
            <a:r>
              <a:rPr lang="en-US" sz="4800" b="1" dirty="0">
                <a:solidFill>
                  <a:srgbClr val="005BBB"/>
                </a:solidFill>
              </a:rPr>
              <a:t>Future improvements</a:t>
            </a:r>
            <a:endParaRPr lang="en-US" sz="4800" b="1" dirty="0">
              <a:solidFill>
                <a:srgbClr val="005BBB"/>
              </a:solidFill>
              <a:latin typeface="+mn-lt"/>
            </a:endParaRP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275221AF-6C37-E243-9744-4F64BF3B7BF7}"/>
              </a:ext>
            </a:extLst>
          </p:cNvPr>
          <p:cNvSpPr/>
          <p:nvPr/>
        </p:nvSpPr>
        <p:spPr>
          <a:xfrm>
            <a:off x="33288312" y="18442912"/>
            <a:ext cx="994262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/>
              <a:t>The device could be improved by making it portable as well as controlling the temperature more accurately.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A392131E-2C16-3C46-BFF0-96BC532E5B47}"/>
              </a:ext>
            </a:extLst>
          </p:cNvPr>
          <p:cNvCxnSpPr/>
          <p:nvPr/>
        </p:nvCxnSpPr>
        <p:spPr bwMode="auto">
          <a:xfrm>
            <a:off x="33288312" y="17252192"/>
            <a:ext cx="9784080" cy="0"/>
          </a:xfrm>
          <a:prstGeom prst="line">
            <a:avLst/>
          </a:prstGeom>
          <a:noFill/>
          <a:ln w="2540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pic>
        <p:nvPicPr>
          <p:cNvPr id="98" name="Picture 97">
            <a:extLst>
              <a:ext uri="{FF2B5EF4-FFF2-40B4-BE49-F238E27FC236}">
                <a16:creationId xmlns:a16="http://schemas.microsoft.com/office/drawing/2014/main" id="{C8B5CA18-4FDC-FD45-A4F8-E64852D1FED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16502" y="20569918"/>
            <a:ext cx="707508" cy="707508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3680D944-FEAB-1640-9F27-76F0F558A04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36280" y="24921979"/>
            <a:ext cx="707508" cy="707508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3646" y="24921979"/>
            <a:ext cx="707508" cy="707508"/>
          </a:xfrm>
          <a:prstGeom prst="rect">
            <a:avLst/>
          </a:prstGeom>
        </p:spPr>
      </p:pic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3324AB9A-3613-BC40-8BB1-76B1415202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4170047"/>
              </p:ext>
            </p:extLst>
          </p:nvPr>
        </p:nvGraphicFramePr>
        <p:xfrm>
          <a:off x="22117604" y="8914008"/>
          <a:ext cx="10354517" cy="164586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BAB07A10-0E26-094F-B833-4F82BAD129B0}"/>
              </a:ext>
            </a:extLst>
          </p:cNvPr>
          <p:cNvSpPr/>
          <p:nvPr/>
        </p:nvSpPr>
        <p:spPr>
          <a:xfrm>
            <a:off x="36793714" y="478971"/>
            <a:ext cx="4267200" cy="483325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3" name="Diagram 32">
            <a:extLst>
              <a:ext uri="{FF2B5EF4-FFF2-40B4-BE49-F238E27FC236}">
                <a16:creationId xmlns:a16="http://schemas.microsoft.com/office/drawing/2014/main" id="{DAD0B7DC-D948-C14D-87EE-6191776DC1D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8105658"/>
              </p:ext>
            </p:extLst>
          </p:nvPr>
        </p:nvGraphicFramePr>
        <p:xfrm>
          <a:off x="32892189" y="8620195"/>
          <a:ext cx="10578645" cy="837227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9" r:lo="rId20" r:qs="rId21" r:cs="rId22"/>
          </a:graphicData>
        </a:graphic>
      </p:graphicFrame>
      <p:pic>
        <p:nvPicPr>
          <p:cNvPr id="15" name="Picture 14">
            <a:extLst>
              <a:ext uri="{FF2B5EF4-FFF2-40B4-BE49-F238E27FC236}">
                <a16:creationId xmlns:a16="http://schemas.microsoft.com/office/drawing/2014/main" id="{CF1D94E0-C035-A048-A335-04227D9D83C4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36562575" y="530861"/>
            <a:ext cx="4729478" cy="4729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65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DB38914-94C2-4A22-B416-0C5712FC080A}"/>
              </a:ext>
            </a:extLst>
          </p:cNvPr>
          <p:cNvGrpSpPr/>
          <p:nvPr/>
        </p:nvGrpSpPr>
        <p:grpSpPr>
          <a:xfrm>
            <a:off x="608454" y="8397181"/>
            <a:ext cx="41017371" cy="22163315"/>
            <a:chOff x="608454" y="8397181"/>
            <a:chExt cx="41017371" cy="22163315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A5C0CF78-A0DA-4003-AFA0-CDA58D50505E}"/>
                </a:ext>
              </a:extLst>
            </p:cNvPr>
            <p:cNvGrpSpPr/>
            <p:nvPr/>
          </p:nvGrpSpPr>
          <p:grpSpPr>
            <a:xfrm>
              <a:off x="608454" y="8397181"/>
              <a:ext cx="41017371" cy="22163315"/>
              <a:chOff x="608454" y="8397181"/>
              <a:chExt cx="41017371" cy="22163315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DFC1131F-D836-4F26-A757-00800A8067EB}"/>
                  </a:ext>
                </a:extLst>
              </p:cNvPr>
              <p:cNvGrpSpPr/>
              <p:nvPr/>
            </p:nvGrpSpPr>
            <p:grpSpPr>
              <a:xfrm>
                <a:off x="608454" y="8397181"/>
                <a:ext cx="41017371" cy="22163315"/>
                <a:chOff x="391886" y="8098971"/>
                <a:chExt cx="41017371" cy="22163315"/>
              </a:xfrm>
            </p:grpSpPr>
            <p:graphicFrame>
              <p:nvGraphicFramePr>
                <p:cNvPr id="42" name="Diagram 41">
                  <a:extLst>
                    <a:ext uri="{FF2B5EF4-FFF2-40B4-BE49-F238E27FC236}">
                      <a16:creationId xmlns:a16="http://schemas.microsoft.com/office/drawing/2014/main" id="{D0FBF613-92DD-3849-B494-3C9EC41FCF5A}"/>
                    </a:ext>
                  </a:extLst>
                </p:cNvPr>
                <p:cNvGraphicFramePr/>
                <p:nvPr>
                  <p:extLst>
                    <p:ext uri="{D42A27DB-BD31-4B8C-83A1-F6EECF244321}">
                      <p14:modId xmlns:p14="http://schemas.microsoft.com/office/powerpoint/2010/main" val="978800114"/>
                    </p:ext>
                  </p:extLst>
                </p:nvPr>
              </p:nvGraphicFramePr>
              <p:xfrm>
                <a:off x="391886" y="8098971"/>
                <a:ext cx="41017371" cy="22163315"/>
              </p:xfrm>
              <a:graphic>
                <a:graphicData uri="http://schemas.openxmlformats.org/drawingml/2006/diagram">
                  <dgm:relIds xmlns:dgm="http://schemas.openxmlformats.org/drawingml/2006/diagram" xmlns:r="http://schemas.openxmlformats.org/officeDocument/2006/relationships" r:dm="rId2" r:lo="rId3" r:qs="rId4" r:cs="rId5"/>
                </a:graphicData>
              </a:graphic>
            </p:graphicFrame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4B8E1714-1A80-AE41-86AD-48DDA808B038}"/>
                    </a:ext>
                  </a:extLst>
                </p:cNvPr>
                <p:cNvSpPr txBox="1"/>
                <p:nvPr/>
              </p:nvSpPr>
              <p:spPr>
                <a:xfrm>
                  <a:off x="3331029" y="21096514"/>
                  <a:ext cx="7641771" cy="624786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8000" dirty="0"/>
                    <a:t>Began by assembling the thermoelectric chip to the water block</a:t>
                  </a:r>
                </a:p>
              </p:txBody>
            </p:sp>
          </p:grp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D407EDAC-D0F4-F045-99ED-750A7ACC25C5}"/>
                  </a:ext>
                </a:extLst>
              </p:cNvPr>
              <p:cNvSpPr txBox="1"/>
              <p:nvPr/>
            </p:nvSpPr>
            <p:spPr>
              <a:xfrm>
                <a:off x="18157371" y="21394724"/>
                <a:ext cx="7576457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8000" dirty="0"/>
                  <a:t>Added the pump to the power supply </a:t>
                </a:r>
              </a:p>
            </p:txBody>
          </p: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41D47995-D959-0749-959B-72B6AB7A50E5}"/>
                </a:ext>
              </a:extLst>
            </p:cNvPr>
            <p:cNvSpPr txBox="1"/>
            <p:nvPr/>
          </p:nvSpPr>
          <p:spPr>
            <a:xfrm>
              <a:off x="32918399" y="21096514"/>
              <a:ext cx="7380514" cy="5016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8000" dirty="0"/>
                <a:t>Connected the Arduino and the relay board to add efficiency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89576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380CDE0-146C-624A-9866-36861956924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D5AA00DB-9A9F-AD44-A5F7-0C54B307F09F}"/>
              </a:ext>
            </a:extLst>
          </p:cNvPr>
          <p:cNvSpPr>
            <a:spLocks noGrp="1"/>
          </p:cNvSpPr>
          <p:nvPr>
            <p:ph sz="quarter" idx="2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9405C8C-B440-C641-8767-6CD277CC0933}"/>
              </a:ext>
            </a:extLst>
          </p:cNvPr>
          <p:cNvSpPr>
            <a:spLocks noGrp="1"/>
          </p:cNvSpPr>
          <p:nvPr>
            <p:ph sz="quarter" idx="2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hart Placeholder 8">
            <a:extLst>
              <a:ext uri="{FF2B5EF4-FFF2-40B4-BE49-F238E27FC236}">
                <a16:creationId xmlns:a16="http://schemas.microsoft.com/office/drawing/2014/main" id="{46AB2E23-6B0A-144A-A4A5-A95AFD6150A9}"/>
              </a:ext>
            </a:extLst>
          </p:cNvPr>
          <p:cNvSpPr>
            <a:spLocks noGrp="1"/>
          </p:cNvSpPr>
          <p:nvPr>
            <p:ph type="chart" sz="quarter" idx="22"/>
          </p:nvPr>
        </p:nvSpPr>
        <p:spPr/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BF4DEA0-47E7-8A4F-888F-1C393A7A4C59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73E449B4-FDC4-AF4E-91FF-93BEE20492D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39327811"/>
              </p:ext>
            </p:extLst>
          </p:nvPr>
        </p:nvGraphicFramePr>
        <p:xfrm>
          <a:off x="5457539" y="8346837"/>
          <a:ext cx="21926041" cy="193714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94369969"/>
      </p:ext>
    </p:extLst>
  </p:cSld>
  <p:clrMapOvr>
    <a:masterClrMapping/>
  </p:clrMapOvr>
</p:sld>
</file>

<file path=ppt/theme/theme1.xml><?xml version="1.0" encoding="utf-8"?>
<a:theme xmlns:a="http://schemas.openxmlformats.org/drawingml/2006/main" name="Research Poster Template">
  <a:themeElements>
    <a:clrScheme name="UB Color Palette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2207</TotalTime>
  <Words>455</Words>
  <Application>Microsoft Office PowerPoint</Application>
  <PresentationFormat>Custom</PresentationFormat>
  <Paragraphs>76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ＭＳ Ｐゴシック</vt:lpstr>
      <vt:lpstr>Arial</vt:lpstr>
      <vt:lpstr>Arial Narrow</vt:lpstr>
      <vt:lpstr>Research Poster Template</vt:lpstr>
      <vt:lpstr>PowerPoint Presentation</vt:lpstr>
      <vt:lpstr>PowerPoint Presentation</vt:lpstr>
      <vt:lpstr>PowerPoint Presentation</vt:lpstr>
    </vt:vector>
  </TitlesOfParts>
  <Manager/>
  <Company>© University at Buffalo</Company>
  <LinksUpToDate>false</LinksUpToDate>
  <SharedDoc>false</SharedDoc>
  <HyperlinkBase>www.buffalo.edu/brand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Research Poster Template</dc:title>
  <dc:subject/>
  <dc:creator/>
  <cp:keywords/>
  <dc:description/>
  <cp:lastModifiedBy>Nguyen, Mayna H</cp:lastModifiedBy>
  <cp:revision>34</cp:revision>
  <cp:lastPrinted>2016-09-29T19:48:31Z</cp:lastPrinted>
  <dcterms:created xsi:type="dcterms:W3CDTF">2016-09-29T18:43:16Z</dcterms:created>
  <dcterms:modified xsi:type="dcterms:W3CDTF">2018-04-21T13:00:37Z</dcterms:modified>
  <cp:category/>
</cp:coreProperties>
</file>

<file path=docProps/thumbnail.jpeg>
</file>